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5" r:id="rId6"/>
    <p:sldId id="266" r:id="rId7"/>
    <p:sldId id="258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 进位加法和退位减法</a:t>
            </a:r>
            <a:endParaRPr lang="en-US" altLang="zh-CN" sz="50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 练习二（</a:t>
            </a:r>
            <a:r>
              <a:rPr lang="en-US" altLang="zh-CN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166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2" y="2492896"/>
            <a:ext cx="8640000" cy="241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528392" cy="94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40" y="256490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455424" cy="93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520" y="257463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12" y="386104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19" y="448966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08" y="386104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287" y="448966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32" y="3865989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11" y="448966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23" y="3865989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94" y="449939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33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406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2171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9266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5328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38289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33124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802185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226280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274781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07" y="134076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07" y="181171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07" y="227233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07" y="2757339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564" y="133124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564" y="1802185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564" y="226280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564" y="274781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2088232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69217"/>
            <a:ext cx="194421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2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50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2338"/>
            <a:ext cx="4103976" cy="81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75459"/>
            <a:ext cx="403244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1"/>
            <a:ext cx="3815464" cy="133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266429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</cp:revision>
  <dcterms:created xsi:type="dcterms:W3CDTF">2024-12-25T03:54:42Z</dcterms:created>
  <dcterms:modified xsi:type="dcterms:W3CDTF">2025-01-05T03:23:13Z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