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十几减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280000" cy="264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3356992"/>
            <a:ext cx="8640000" cy="2938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40" y="1215802"/>
            <a:ext cx="1165869" cy="2054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4115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07" y="1312193"/>
            <a:ext cx="1141981" cy="195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316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225" y="1340768"/>
            <a:ext cx="1064446" cy="185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957" y="344115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71" y="4675165"/>
            <a:ext cx="251266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610" y="497926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474" y="5537076"/>
            <a:ext cx="151878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936" y="58201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3817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770" y="65459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4642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450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4244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213" y="127828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501" y="127963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323" y="12802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685" y="12836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792" y="323202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3202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707" y="32208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3202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372" y="324688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26060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684" y="32208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3745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760" y="383745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635" y="3835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992" y="383745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300" y="385231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224" y="386603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2" y="3835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235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924" y="590766"/>
            <a:ext cx="180020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8" y="1648644"/>
            <a:ext cx="180020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90217"/>
            <a:ext cx="237626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</cp:revision>
  <dcterms:created xsi:type="dcterms:W3CDTF">2024-12-25T03:54:42Z</dcterms:created>
  <dcterms:modified xsi:type="dcterms:W3CDTF">2025-01-05T03:18:23Z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