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5" r:id="rId6"/>
    <p:sldId id="266" r:id="rId7"/>
    <p:sldId id="267" r:id="rId8"/>
    <p:sldId id="258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 进位加法和退位减法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920000" cy="233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640000" cy="270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4" y="1228129"/>
            <a:ext cx="1324942" cy="18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22" y="31716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64" y="1369343"/>
            <a:ext cx="1238951" cy="16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31716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6" y="1412776"/>
            <a:ext cx="1299702" cy="164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13" y="316535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34" y="4280745"/>
            <a:ext cx="158373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1" y="53393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80745"/>
            <a:ext cx="114429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18" y="534883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51196"/>
            <a:ext cx="8640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11" y="1105694"/>
            <a:ext cx="158373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8" y="214520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48" y="1107776"/>
            <a:ext cx="158373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55" y="214728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95" y="338556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75" y="338556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50" y="337753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7" y="33803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55" y="394258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91" y="39399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02" y="39399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92" y="394258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000" cy="17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22" y="2564904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2" y="2564904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99" y="2575756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85281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65" y="2566231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80" y="2575756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20" y="2568885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51" y="2585281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41" y="2574429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04" y="2574429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58" y="2574429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94" y="2585281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84" y="2566231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2" y="2583954"/>
            <a:ext cx="28361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5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78" y="2780928"/>
            <a:ext cx="316811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46" y="3717032"/>
            <a:ext cx="388819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2024-12-25T03:54:42Z</dcterms:created>
  <dcterms:modified xsi:type="dcterms:W3CDTF">2025-01-05T03:09:35Z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