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5" r:id="rId6"/>
    <p:sldId id="266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 进位加法和退位减法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练习一（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17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9" y="2492896"/>
            <a:ext cx="8640000" cy="18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4676"/>
            <a:ext cx="3672408" cy="104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08" y="25649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03048"/>
            <a:ext cx="3600400" cy="9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68" y="254720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3316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83" y="324289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2519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48" y="322404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72" y="38999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60" y="38999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999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20" y="39023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3703"/>
            <a:ext cx="8640000" cy="299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403648" y="2204864"/>
            <a:ext cx="3384376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095836" y="2204864"/>
            <a:ext cx="5292588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788024" y="2204864"/>
            <a:ext cx="1800200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259632" y="2204864"/>
            <a:ext cx="5328592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095836" y="2204864"/>
            <a:ext cx="5292588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266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3" y="3429000"/>
            <a:ext cx="8640000" cy="18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31193" y="27279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17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4786" y="270576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15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14203" y="270700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14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03467" y="27279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12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720" y="27279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16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54556" y="272673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4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5586" y="27355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6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60808" y="272797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9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52313" y="272797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8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50907" y="272797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solidFill>
                  <a:srgbClr val="00B0F0"/>
                </a:solidFill>
                <a:latin typeface="Times New Roman"/>
                <a:ea typeface="宋体"/>
                <a:cs typeface="Courier New"/>
              </a:rPr>
              <a:t>5</a:t>
            </a:r>
            <a:endParaRPr lang="zh-CN" altLang="en-US" sz="2400">
              <a:solidFill>
                <a:srgbClr val="00B0F0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16" y="4293096"/>
            <a:ext cx="20109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16996"/>
            <a:ext cx="20109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</Words>
  <Application>Microsoft Office PowerPoint</Application>
  <PresentationFormat>全屏显示(4:3)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2024-12-25T03:54:42Z</dcterms:created>
  <dcterms:modified xsi:type="dcterms:W3CDTF">2025-01-05T02:53:21Z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