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练习一（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280000" cy="436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5029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54" y="135029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727" y="13466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867" y="134307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259" y="185472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970" y="185472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376" y="187929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243" y="188825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792" y="243041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494" y="24095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850" y="24197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243" y="241019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269" y="38515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589" y="38345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069" y="38515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59" y="45091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91" y="45091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286" y="451779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64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91876"/>
            <a:ext cx="208774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80692"/>
            <a:ext cx="44644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557" y="3553966"/>
            <a:ext cx="312000" cy="2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238" y="3551266"/>
            <a:ext cx="321600" cy="24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259" y="3546482"/>
            <a:ext cx="321600" cy="24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415" y="3553966"/>
            <a:ext cx="326400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400188"/>
            <a:ext cx="208774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89004"/>
            <a:ext cx="44644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9634"/>
            <a:ext cx="8640000" cy="2591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76872"/>
            <a:ext cx="360040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65688"/>
            <a:ext cx="518457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</cp:revision>
  <dcterms:created xsi:type="dcterms:W3CDTF">2024-12-25T03:54:42Z</dcterms:created>
  <dcterms:modified xsi:type="dcterms:W3CDTF">2025-01-05T02:58:53Z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