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9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92D06-0D6E-484A-A60D-045259D73B11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D4E04-734E-4E61-B347-6AF2C4F789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29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D4E04-734E-4E61-B347-6AF2C4F789B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64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进位加法和退位减法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十几减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447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00" y="202051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19" y="202051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916" y="202051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71" y="152821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66" y="202081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933" y="203033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252" y="153774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177" y="202081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37" y="460551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511" y="460551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43" y="461638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339" y="461550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3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552872"/>
            <a:ext cx="8640000" cy="4392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999" y="149011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020" y="149377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218" y="14952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941" y="14952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727" y="22143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347" y="22143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041" y="22143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053" y="220621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348" y="444663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108" y="44371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581" y="44371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747" y="441352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813" y="441352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1426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977" y="443042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7473"/>
            <a:ext cx="8640000" cy="2420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29350"/>
            <a:ext cx="2087747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56266"/>
            <a:ext cx="3095384" cy="52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6</cp:revision>
  <dcterms:created xsi:type="dcterms:W3CDTF">2024-12-25T03:54:42Z</dcterms:created>
  <dcterms:modified xsi:type="dcterms:W3CDTF">2025-01-06T01:53:23Z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