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sldIdLst>
    <p:sldId id="256" r:id="rId3"/>
    <p:sldId id="257" r:id="rId4"/>
    <p:sldId id="259" r:id="rId5"/>
    <p:sldId id="265" r:id="rId6"/>
    <p:sldId id="266" r:id="rId7"/>
    <p:sldId id="258" r:id="rId8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0" d="100"/>
          <a:sy n="100" d="100"/>
        </p:scale>
        <p:origin x="-127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58288" cy="69246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0" y="2132856"/>
            <a:ext cx="9144000" cy="240065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500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一 进位加法和退位减法</a:t>
            </a:r>
            <a:endParaRPr lang="en-US" altLang="zh-CN" sz="500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500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第一单元综合练习</a:t>
            </a:r>
            <a:endParaRPr lang="zh-CN" altLang="en-US" sz="5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480" y="548680"/>
            <a:ext cx="8640000" cy="35486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0147" y="1268760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4471" y="1268760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7669" y="1268760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8899" y="1261170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791866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1158" y="1782155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2614" y="1791866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424" y="1791866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0147" y="2303512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4471" y="2280220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0545" y="2313502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6061" y="2313502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534" y="3645024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6714" y="3650146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7692" y="3650146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9014" y="3650146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2863" y="3650146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3650146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2125" y="3025527"/>
            <a:ext cx="2066950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37331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955" y="551252"/>
            <a:ext cx="8640000" cy="44428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223914"/>
            <a:ext cx="2016224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689820"/>
            <a:ext cx="3024336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2250604"/>
            <a:ext cx="2016224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2697460"/>
            <a:ext cx="3024336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3160662"/>
            <a:ext cx="2016224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4188024"/>
            <a:ext cx="2016224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4634880"/>
            <a:ext cx="3024336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05217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955" y="548680"/>
            <a:ext cx="8640000" cy="33502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3038189"/>
            <a:ext cx="2016224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3504094"/>
            <a:ext cx="3312368" cy="3947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3033861"/>
            <a:ext cx="2016224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3480716"/>
            <a:ext cx="3374851" cy="4181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81374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6987"/>
            <a:ext cx="9163050" cy="681513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22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2500" y="4048125"/>
            <a:ext cx="1941513" cy="158591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10</Words>
  <Application>Microsoft Office PowerPoint</Application>
  <PresentationFormat>全屏显示(4:3)</PresentationFormat>
  <Paragraphs>2</Paragraphs>
  <Slides>6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2</vt:i4>
      </vt:variant>
      <vt:variant>
        <vt:lpstr>幻灯片标题</vt:lpstr>
      </vt:variant>
      <vt:variant>
        <vt:i4>6</vt:i4>
      </vt:variant>
    </vt:vector>
  </HeadingPairs>
  <TitlesOfParts>
    <vt:vector size="8" baseType="lpstr"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6</cp:revision>
  <dcterms:created xsi:type="dcterms:W3CDTF">2024-12-25T03:54:42Z</dcterms:created>
  <dcterms:modified xsi:type="dcterms:W3CDTF">2025-01-06T01:45:46Z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22F0140B155B42A698F7DEAAE51AC2D6_13</vt:lpwstr>
  </property>
</Properties>
</file>