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5" r:id="rId6"/>
    <p:sldId id="266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 进位加法和退位减法</a:t>
            </a:r>
            <a:endParaRPr lang="en-US" altLang="zh-CN" sz="50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第一单元综合练习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548680"/>
            <a:ext cx="8640000" cy="3548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147" y="126876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471" y="126876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669" y="126876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99" y="126117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9186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158" y="178215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614" y="179186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179186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147" y="230351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471" y="228022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545" y="231350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061" y="231350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34" y="364502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714" y="365014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692" y="365014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014" y="365014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863" y="365014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65014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125" y="3025527"/>
            <a:ext cx="206695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33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55" y="551252"/>
            <a:ext cx="8640000" cy="444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23914"/>
            <a:ext cx="201622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89820"/>
            <a:ext cx="3024336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250604"/>
            <a:ext cx="201622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97460"/>
            <a:ext cx="3024336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160662"/>
            <a:ext cx="201622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188024"/>
            <a:ext cx="201622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634880"/>
            <a:ext cx="3024336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21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55" y="548680"/>
            <a:ext cx="8640000" cy="3350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038189"/>
            <a:ext cx="201622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04094"/>
            <a:ext cx="3312368" cy="394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033861"/>
            <a:ext cx="201622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480716"/>
            <a:ext cx="3374851" cy="418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6</cp:revision>
  <dcterms:created xsi:type="dcterms:W3CDTF">2024-12-25T03:54:42Z</dcterms:created>
  <dcterms:modified xsi:type="dcterms:W3CDTF">2025-01-06T01:45:46Z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