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5" r:id="rId6"/>
    <p:sldId id="266" r:id="rId7"/>
    <p:sldId id="267" r:id="rId8"/>
    <p:sldId id="268" r:id="rId9"/>
    <p:sldId id="258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 进位加法和退位减法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第一单元知识点扫描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0" y="176324"/>
            <a:ext cx="4680000" cy="62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3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0" y="224240"/>
            <a:ext cx="6480000" cy="630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1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0" y="620689"/>
            <a:ext cx="5400000" cy="206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4680000" cy="295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1" y="3649588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1" y="4258022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0" y="4271317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42" y="4893543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82" y="4850085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66" y="5434533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81" y="5435699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0" y="404664"/>
            <a:ext cx="6480000" cy="54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76" y="2564904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15" y="2571006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70" y="3481958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61" y="3472433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05" y="4374629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61" y="4374629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53" y="5282158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47" y="5272633"/>
            <a:ext cx="447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1"/>
            <a:ext cx="4680000" cy="6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6" y="3736082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1" y="3779515"/>
            <a:ext cx="278651" cy="2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35480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58" y="3741415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13" y="3757113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03" y="2564904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24" y="6082764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69" y="6126197"/>
            <a:ext cx="278651" cy="2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86" y="6082162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16" y="6088097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71" y="6103795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94" y="4923092"/>
            <a:ext cx="371973" cy="35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全屏显示(4:3)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2024-12-25T03:54:42Z</dcterms:created>
  <dcterms:modified xsi:type="dcterms:W3CDTF">2025-01-05T04:51:36Z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