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9" r:id="rId19"/>
    <p:sldId id="282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052695"/>
            <a:ext cx="11520000" cy="3826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7213" y="1758918"/>
            <a:ext cx="199933" cy="209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30784" y="1758918"/>
            <a:ext cx="190413" cy="209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7660" y="1758918"/>
            <a:ext cx="142809" cy="209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82189" y="1758918"/>
            <a:ext cx="199933" cy="219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11941" y="3953937"/>
            <a:ext cx="199933" cy="209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35511" y="3953937"/>
            <a:ext cx="199933" cy="209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77594" y="3953937"/>
            <a:ext cx="142809" cy="209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82122" y="3953937"/>
            <a:ext cx="199933" cy="209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95643" y="3953937"/>
            <a:ext cx="209454" cy="209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19213" y="3953937"/>
            <a:ext cx="199933" cy="209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445296" y="4507464"/>
            <a:ext cx="285619" cy="209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25990" y="4507464"/>
            <a:ext cx="199933" cy="209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549032" y="4497920"/>
            <a:ext cx="199933" cy="219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272602" y="4497920"/>
            <a:ext cx="209454" cy="219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586122" y="4497920"/>
            <a:ext cx="199933" cy="219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309693" y="4497920"/>
            <a:ext cx="199933" cy="219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052695"/>
            <a:ext cx="11520000" cy="3436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35180" y="2379379"/>
            <a:ext cx="1085355" cy="1708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24073" y="2379379"/>
            <a:ext cx="1418578" cy="1718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2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5"/>
          <p:cNvSpPr/>
          <p:nvPr/>
        </p:nvSpPr>
        <p:spPr bwMode="white">
          <a:xfrm>
            <a:off x="7896225" y="1341120"/>
            <a:ext cx="2019935" cy="1282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7896225" y="3285490"/>
            <a:ext cx="1656080" cy="2129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5819140" y="1943735"/>
            <a:ext cx="2076450" cy="2174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2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8644" y="3512915"/>
            <a:ext cx="3265586" cy="27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5619" y="3531997"/>
            <a:ext cx="5207801" cy="1020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052695"/>
            <a:ext cx="11520000" cy="3661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2618" y="3665613"/>
            <a:ext cx="3046611" cy="896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81990" y="3665613"/>
            <a:ext cx="4855537" cy="1020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620895"/>
            <a:ext cx="11520000" cy="293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9684" y="2232140"/>
            <a:ext cx="5407735" cy="753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3557135"/>
            <a:ext cx="11520000" cy="2797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703689" y="4693307"/>
            <a:ext cx="5636231" cy="158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908550"/>
            <a:ext cx="11520000" cy="2389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9544" y="2036224"/>
            <a:ext cx="4693685" cy="774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2348730"/>
            <a:ext cx="11520000" cy="3961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631299" y="4053373"/>
            <a:ext cx="5531504" cy="1761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16705"/>
            <a:ext cx="11520000" cy="4530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9065" y="3569559"/>
            <a:ext cx="3893950" cy="763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3569200"/>
            <a:ext cx="11520000" cy="3323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559544" y="5444976"/>
            <a:ext cx="5959933" cy="771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55" y="-27305"/>
            <a:ext cx="1222629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8620" y="2647315"/>
            <a:ext cx="6334125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4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93586" y="1737128"/>
            <a:ext cx="352264" cy="209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64892" y="2241879"/>
            <a:ext cx="342743" cy="209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45851" y="2718059"/>
            <a:ext cx="437950" cy="23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05024" y="3213286"/>
            <a:ext cx="1199603" cy="27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64165" y="3746607"/>
            <a:ext cx="504595" cy="219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23669" y="4251358"/>
            <a:ext cx="495074" cy="209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052695"/>
            <a:ext cx="11520000" cy="3483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9280" y="1214954"/>
            <a:ext cx="209454" cy="209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75742" y="1711276"/>
            <a:ext cx="333223" cy="219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82585" y="2217143"/>
            <a:ext cx="352264" cy="209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30122" y="3219332"/>
            <a:ext cx="933024" cy="219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09494" y="3725199"/>
            <a:ext cx="199933" cy="209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92899" y="4231066"/>
            <a:ext cx="790214" cy="209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125085"/>
            <a:ext cx="11520000" cy="2919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7015213" y="1315875"/>
            <a:ext cx="466512" cy="20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9823808" y="1287256"/>
            <a:ext cx="342743" cy="276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3359280" y="2327065"/>
            <a:ext cx="209454" cy="20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4092370" y="2327065"/>
            <a:ext cx="199933" cy="20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3321197" y="2994832"/>
            <a:ext cx="618842" cy="20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7"/>
          <p:cNvSpPr/>
          <p:nvPr/>
        </p:nvSpPr>
        <p:spPr bwMode="white">
          <a:xfrm>
            <a:off x="7396040" y="2994832"/>
            <a:ext cx="637884" cy="20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8"/>
          <p:cNvSpPr/>
          <p:nvPr/>
        </p:nvSpPr>
        <p:spPr bwMode="white">
          <a:xfrm>
            <a:off x="9404899" y="2994832"/>
            <a:ext cx="495074" cy="20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9"/>
          <p:cNvSpPr/>
          <p:nvPr/>
        </p:nvSpPr>
        <p:spPr bwMode="white">
          <a:xfrm>
            <a:off x="3435445" y="3662598"/>
            <a:ext cx="209454" cy="219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10"/>
          <p:cNvSpPr/>
          <p:nvPr/>
        </p:nvSpPr>
        <p:spPr bwMode="white">
          <a:xfrm>
            <a:off x="7976800" y="3662598"/>
            <a:ext cx="199933" cy="219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11"/>
          <p:cNvSpPr/>
          <p:nvPr/>
        </p:nvSpPr>
        <p:spPr bwMode="white">
          <a:xfrm>
            <a:off x="9281131" y="3662598"/>
            <a:ext cx="485553" cy="219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8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2181" y="1691239"/>
            <a:ext cx="295140" cy="267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40264" y="2216522"/>
            <a:ext cx="257057" cy="191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40264" y="2713154"/>
            <a:ext cx="257057" cy="200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40264" y="3381697"/>
            <a:ext cx="257057" cy="200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717155"/>
            <a:ext cx="11520000" cy="1377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1390307" y="4721227"/>
            <a:ext cx="295140" cy="267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30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74611" y="1813697"/>
            <a:ext cx="228495" cy="219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33719" y="2919007"/>
            <a:ext cx="209454" cy="209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78611" y="4567444"/>
            <a:ext cx="257057" cy="209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052695"/>
            <a:ext cx="11520000" cy="3996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11081" y="2244932"/>
            <a:ext cx="209454" cy="209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13825" y="3837761"/>
            <a:ext cx="228495" cy="209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7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71060" y="2038350"/>
            <a:ext cx="1570990" cy="937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7270115" y="1937385"/>
            <a:ext cx="1323340" cy="137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2022-11-09T06:57:00Z</dcterms:created>
  <dcterms:modified xsi:type="dcterms:W3CDTF">2022-11-20T07:28:12Z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FE6FEF247DD84A49B2A7F31103B12CE1</vt:lpwstr>
  </property>
</Properties>
</file>