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7" r:id="rId17"/>
    <p:sldId id="279" r:id="rId18"/>
    <p:sldId id="282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1125085"/>
            <a:ext cx="11520000" cy="3405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8952" y="2241209"/>
            <a:ext cx="2722909" cy="2060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92026" y="2241209"/>
            <a:ext cx="1866049" cy="2222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523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76000" y="3368020"/>
            <a:ext cx="342743" cy="209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66479" y="3854224"/>
            <a:ext cx="352264" cy="209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18876" y="4330895"/>
            <a:ext cx="476033" cy="219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118876" y="4817099"/>
            <a:ext cx="476033" cy="209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118876" y="5303303"/>
            <a:ext cx="476033" cy="209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2"/>
          <p:cNvSpPr/>
          <p:nvPr/>
        </p:nvSpPr>
        <p:spPr bwMode="white">
          <a:xfrm>
            <a:off x="9136264" y="3129684"/>
            <a:ext cx="152330" cy="95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4"/>
          <p:cNvSpPr/>
          <p:nvPr/>
        </p:nvSpPr>
        <p:spPr bwMode="white">
          <a:xfrm>
            <a:off x="8784000" y="3482421"/>
            <a:ext cx="152330" cy="95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6"/>
          <p:cNvSpPr/>
          <p:nvPr/>
        </p:nvSpPr>
        <p:spPr bwMode="white">
          <a:xfrm>
            <a:off x="8431735" y="3825624"/>
            <a:ext cx="152330" cy="95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7"/>
          <p:cNvSpPr/>
          <p:nvPr/>
        </p:nvSpPr>
        <p:spPr bwMode="white">
          <a:xfrm>
            <a:off x="8079471" y="4187894"/>
            <a:ext cx="152330" cy="85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9"/>
          <p:cNvSpPr/>
          <p:nvPr/>
        </p:nvSpPr>
        <p:spPr bwMode="white">
          <a:xfrm>
            <a:off x="7727206" y="4540630"/>
            <a:ext cx="152330" cy="85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11"/>
          <p:cNvSpPr/>
          <p:nvPr/>
        </p:nvSpPr>
        <p:spPr bwMode="white">
          <a:xfrm>
            <a:off x="7374942" y="4883833"/>
            <a:ext cx="152330" cy="85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1" grpId="0" animBg="1"/>
      <p:bldP spid="13" grpId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1125085"/>
            <a:ext cx="11520000" cy="1954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40820" y="1773490"/>
            <a:ext cx="4103404" cy="781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095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52694" y="3482913"/>
            <a:ext cx="4398545" cy="1087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476750"/>
            <a:ext cx="11520000" cy="3097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69065" y="1772806"/>
            <a:ext cx="6131305" cy="1276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3049770"/>
            <a:ext cx="11520000" cy="35489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348865" y="4224655"/>
            <a:ext cx="4170680" cy="2209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188460"/>
            <a:ext cx="11520000" cy="36488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59544" y="1865224"/>
            <a:ext cx="5274446" cy="1705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3141210"/>
            <a:ext cx="11520000" cy="3583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569065" y="5190406"/>
            <a:ext cx="3522644" cy="1143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990" y="332605"/>
            <a:ext cx="11520000" cy="3605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42494" y="3022370"/>
            <a:ext cx="5417256" cy="286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70394" y="3613736"/>
            <a:ext cx="752132" cy="219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5325" y="4138160"/>
            <a:ext cx="11520000" cy="17375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791460" y="4911725"/>
            <a:ext cx="3517900" cy="994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255" y="-27305"/>
            <a:ext cx="1222629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99740" y="2637155"/>
            <a:ext cx="6248400" cy="1257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5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81190" y="2328535"/>
            <a:ext cx="1056793" cy="219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08033" y="2328535"/>
            <a:ext cx="761652" cy="219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08950" y="2872105"/>
            <a:ext cx="475615" cy="577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68585" y="2872105"/>
            <a:ext cx="440690" cy="649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61421" y="3729563"/>
            <a:ext cx="323702" cy="219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088991" y="3729563"/>
            <a:ext cx="342743" cy="219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661884" y="4272818"/>
            <a:ext cx="495074" cy="209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231801" y="4272818"/>
            <a:ext cx="199933" cy="209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678942" y="4272818"/>
            <a:ext cx="209454" cy="209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bldLvl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548505"/>
            <a:ext cx="11520000" cy="3270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805098" y="739230"/>
            <a:ext cx="333223" cy="209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55015" y="1273263"/>
            <a:ext cx="314181" cy="209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19147" y="1807296"/>
            <a:ext cx="656925" cy="209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23875" y="2312720"/>
            <a:ext cx="942545" cy="276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07280" y="2846752"/>
            <a:ext cx="1056793" cy="276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15147" y="3399858"/>
            <a:ext cx="599801" cy="228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3717155"/>
            <a:ext cx="11520000" cy="2758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9500106" y="3917590"/>
            <a:ext cx="1428099" cy="219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10071346" y="4537985"/>
            <a:ext cx="599801" cy="209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9528668" y="5072479"/>
            <a:ext cx="495074" cy="209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3168866" y="6141467"/>
            <a:ext cx="333223" cy="209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6"/>
          <p:cNvSpPr/>
          <p:nvPr/>
        </p:nvSpPr>
        <p:spPr bwMode="white">
          <a:xfrm>
            <a:off x="8100569" y="6141467"/>
            <a:ext cx="199933" cy="209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27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02181" y="1794051"/>
            <a:ext cx="295140" cy="266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40264" y="2355771"/>
            <a:ext cx="257057" cy="199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40264" y="2888929"/>
            <a:ext cx="257057" cy="199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40264" y="3422087"/>
            <a:ext cx="257057" cy="199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40264" y="3955246"/>
            <a:ext cx="257057" cy="199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40" y="188460"/>
            <a:ext cx="11520000" cy="33752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55111" y="903545"/>
            <a:ext cx="209454" cy="219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45459" y="2333716"/>
            <a:ext cx="218975" cy="219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3540" y="3500620"/>
            <a:ext cx="11520000" cy="3210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7025391" y="3710183"/>
            <a:ext cx="238016" cy="219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9548366" y="4805630"/>
            <a:ext cx="218975" cy="219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9291308" y="5910603"/>
            <a:ext cx="238016" cy="209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95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86355" y="2310130"/>
            <a:ext cx="647700" cy="648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66148" y="2310006"/>
            <a:ext cx="352264" cy="209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5"/>
          <p:cNvSpPr/>
          <p:nvPr/>
        </p:nvSpPr>
        <p:spPr bwMode="white">
          <a:xfrm>
            <a:off x="7889240" y="2148205"/>
            <a:ext cx="495300" cy="619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6"/>
          <p:cNvSpPr/>
          <p:nvPr/>
        </p:nvSpPr>
        <p:spPr bwMode="white">
          <a:xfrm>
            <a:off x="10297785" y="2147912"/>
            <a:ext cx="504595" cy="543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4"/>
          <p:cNvSpPr/>
          <p:nvPr/>
        </p:nvSpPr>
        <p:spPr bwMode="white">
          <a:xfrm>
            <a:off x="2711450" y="3060700"/>
            <a:ext cx="561975" cy="389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4"/>
          <p:cNvSpPr/>
          <p:nvPr/>
        </p:nvSpPr>
        <p:spPr bwMode="white">
          <a:xfrm>
            <a:off x="5670743" y="3101405"/>
            <a:ext cx="561719" cy="238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4"/>
          <p:cNvSpPr/>
          <p:nvPr/>
        </p:nvSpPr>
        <p:spPr bwMode="white">
          <a:xfrm>
            <a:off x="7889240" y="3051810"/>
            <a:ext cx="561975" cy="390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7"/>
          <p:cNvSpPr/>
          <p:nvPr/>
        </p:nvSpPr>
        <p:spPr bwMode="white">
          <a:xfrm>
            <a:off x="10983272" y="2958381"/>
            <a:ext cx="209454" cy="533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8"/>
          <p:cNvSpPr/>
          <p:nvPr/>
        </p:nvSpPr>
        <p:spPr bwMode="white">
          <a:xfrm>
            <a:off x="1529256" y="5017926"/>
            <a:ext cx="590280" cy="543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9"/>
          <p:cNvSpPr/>
          <p:nvPr/>
        </p:nvSpPr>
        <p:spPr bwMode="white">
          <a:xfrm>
            <a:off x="4099834" y="5027461"/>
            <a:ext cx="599801" cy="533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3" name="Rectangle 10"/>
          <p:cNvSpPr/>
          <p:nvPr/>
        </p:nvSpPr>
        <p:spPr bwMode="white">
          <a:xfrm>
            <a:off x="6679933" y="5027461"/>
            <a:ext cx="542677" cy="533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4" name="Rectangle 11"/>
          <p:cNvSpPr/>
          <p:nvPr/>
        </p:nvSpPr>
        <p:spPr bwMode="white">
          <a:xfrm>
            <a:off x="9364760" y="5017926"/>
            <a:ext cx="533157" cy="543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1125085"/>
            <a:ext cx="11520000" cy="28365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59535" y="2538730"/>
            <a:ext cx="2261870" cy="1337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36135" y="2545715"/>
            <a:ext cx="1965325" cy="1176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59115" y="2538730"/>
            <a:ext cx="2488565" cy="1337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1125085"/>
            <a:ext cx="11520000" cy="30190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64668" y="2725062"/>
            <a:ext cx="1313851" cy="847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39180" y="2572683"/>
            <a:ext cx="2542016" cy="1476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81197" y="2572683"/>
            <a:ext cx="1323371" cy="533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10</cp:revision>
  <dcterms:created xsi:type="dcterms:W3CDTF">2022-11-09T06:57:00Z</dcterms:created>
  <dcterms:modified xsi:type="dcterms:W3CDTF">2022-11-20T07:10:12Z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38F528053FBC46D987E68A11B746F76C</vt:lpwstr>
  </property>
</Properties>
</file>