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7" r:id="rId17"/>
    <p:sldId id="279" r:id="rId18"/>
    <p:sldId id="281" r:id="rId19"/>
    <p:sldId id="283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0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26160" y="2620010"/>
            <a:ext cx="1988185" cy="946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79620" y="2546985"/>
            <a:ext cx="1967230" cy="1054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17840" y="2680335"/>
            <a:ext cx="2389505" cy="921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3566025"/>
            <a:ext cx="11520000" cy="2554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3"/>
          <p:cNvSpPr/>
          <p:nvPr/>
        </p:nvSpPr>
        <p:spPr bwMode="white">
          <a:xfrm>
            <a:off x="1130935" y="4632325"/>
            <a:ext cx="2052320" cy="1449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4562475" y="4822190"/>
            <a:ext cx="2600960" cy="1097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8117840" y="4657725"/>
            <a:ext cx="1786890" cy="1252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6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17690" y="3488690"/>
            <a:ext cx="2570480" cy="695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10945190" y="1965652"/>
            <a:ext cx="723570" cy="1295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1259371" y="3517925"/>
            <a:ext cx="409388" cy="66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20895"/>
            <a:ext cx="103073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8288" y="4003616"/>
            <a:ext cx="4634056" cy="181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196840"/>
            <a:ext cx="11520000" cy="3457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9065" y="1806468"/>
            <a:ext cx="3817785" cy="28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69065" y="3311489"/>
            <a:ext cx="5341090" cy="781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404995"/>
            <a:ext cx="11520000" cy="3092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27929" y="2085062"/>
            <a:ext cx="3674975" cy="782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2867525"/>
            <a:ext cx="11520000" cy="3427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569065" y="4108619"/>
            <a:ext cx="4274776" cy="1766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052695"/>
            <a:ext cx="11520000" cy="2562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9544" y="2329379"/>
            <a:ext cx="6512132" cy="771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3101205"/>
            <a:ext cx="11520000" cy="2793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569065" y="4311875"/>
            <a:ext cx="5131636" cy="1067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125085"/>
            <a:ext cx="11520000" cy="2927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9544" y="2317178"/>
            <a:ext cx="5426776" cy="1268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2270" y="3585710"/>
            <a:ext cx="11520000" cy="248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616055" y="4321565"/>
            <a:ext cx="6388363" cy="1251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7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9338" y="2776489"/>
            <a:ext cx="5236363" cy="781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255" y="-27305"/>
            <a:ext cx="1222629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1585" y="2708910"/>
            <a:ext cx="4610100" cy="1314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1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47504" y="1852861"/>
            <a:ext cx="495074" cy="209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84132" y="1852861"/>
            <a:ext cx="199933" cy="209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40727" y="1852861"/>
            <a:ext cx="352264" cy="209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86247" y="2520765"/>
            <a:ext cx="218975" cy="209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71206" y="2520765"/>
            <a:ext cx="209454" cy="21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56297" y="2520765"/>
            <a:ext cx="495074" cy="21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41123" y="2520765"/>
            <a:ext cx="352264" cy="21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22677" y="3379500"/>
            <a:ext cx="333223" cy="238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259371" y="3360417"/>
            <a:ext cx="333223" cy="267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125085"/>
            <a:ext cx="11520000" cy="4113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15147" y="1315532"/>
            <a:ext cx="1456661" cy="20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23808" y="1315532"/>
            <a:ext cx="1456661" cy="20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40701" y="1820218"/>
            <a:ext cx="1447140" cy="20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20800" y="1820218"/>
            <a:ext cx="1456661" cy="20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73990" y="2820067"/>
            <a:ext cx="476033" cy="219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28403" y="3343797"/>
            <a:ext cx="476033" cy="20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99974" y="3848483"/>
            <a:ext cx="199933" cy="219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73990" y="4353169"/>
            <a:ext cx="476033" cy="219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76866" y="4876899"/>
            <a:ext cx="866380" cy="20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414089" y="4876899"/>
            <a:ext cx="742611" cy="20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125085"/>
            <a:ext cx="11520000" cy="4356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87908" y="1782913"/>
            <a:ext cx="476033" cy="209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18883" y="1782913"/>
            <a:ext cx="485553" cy="209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28470" y="2278668"/>
            <a:ext cx="333223" cy="219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56900" y="2749550"/>
            <a:ext cx="554355" cy="670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37924" y="3651528"/>
            <a:ext cx="599801" cy="219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38453" y="4166350"/>
            <a:ext cx="780694" cy="219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12007" y="5148326"/>
            <a:ext cx="2008859" cy="276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081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40264" y="1788323"/>
            <a:ext cx="257057" cy="20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2061075"/>
            <a:ext cx="11520000" cy="2927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1428390" y="2289957"/>
            <a:ext cx="257057" cy="200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1390307" y="2909845"/>
            <a:ext cx="295140" cy="267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1428390" y="3558345"/>
            <a:ext cx="257057" cy="200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1399828" y="4645534"/>
            <a:ext cx="285619" cy="267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63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80330" y="1708883"/>
            <a:ext cx="218975" cy="219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78876" y="2661736"/>
            <a:ext cx="257057" cy="219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052695"/>
            <a:ext cx="11520000" cy="3640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82519" y="1700685"/>
            <a:ext cx="257057" cy="219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86321" y="2653612"/>
            <a:ext cx="257057" cy="209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77594" y="3921005"/>
            <a:ext cx="228495" cy="219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02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33650" y="2216150"/>
            <a:ext cx="555625" cy="56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72755" y="2206625"/>
            <a:ext cx="438785" cy="56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04231" y="2369240"/>
            <a:ext cx="352264" cy="219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40396" y="2369240"/>
            <a:ext cx="495074" cy="219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92070" y="2999740"/>
            <a:ext cx="497840" cy="618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42181" y="3152334"/>
            <a:ext cx="333223" cy="219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12694" y="3161884"/>
            <a:ext cx="476033" cy="210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487867" y="3152334"/>
            <a:ext cx="190413" cy="219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6" grpId="0" animBg="1"/>
      <p:bldP spid="9" grpId="0" bldLvl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</cp:revision>
  <dcterms:created xsi:type="dcterms:W3CDTF">2022-11-09T06:57:00Z</dcterms:created>
  <dcterms:modified xsi:type="dcterms:W3CDTF">2022-11-20T07:03:45Z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6A91739A7DE9414786670D2807832D1D</vt:lpwstr>
  </property>
</Properties>
</file>