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80" r:id="rId19"/>
    <p:sldId id="28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35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197" y="2134941"/>
            <a:ext cx="3027570" cy="20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073" y="2134941"/>
            <a:ext cx="2351603" cy="20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085" y="2134870"/>
            <a:ext cx="2397125" cy="221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088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7544" y="2736065"/>
            <a:ext cx="2085024" cy="121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285" y="2816225"/>
            <a:ext cx="2207895" cy="113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7693" y="2736065"/>
            <a:ext cx="1504264" cy="1382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9289" y="1794235"/>
            <a:ext cx="1885090" cy="182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12694" y="3327462"/>
            <a:ext cx="618842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644" y="3860758"/>
            <a:ext cx="628363" cy="27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908550"/>
            <a:ext cx="11520000" cy="530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3490" y="1104900"/>
            <a:ext cx="1444625" cy="233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1475" y="2395237"/>
            <a:ext cx="1808925" cy="73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2301" y="2052155"/>
            <a:ext cx="2827636" cy="209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595191"/>
            <a:ext cx="2903801" cy="109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691120"/>
            <a:ext cx="11520000" cy="268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40820" y="5198125"/>
            <a:ext cx="3674975" cy="109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295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9065" y="2729717"/>
            <a:ext cx="6769190" cy="800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529830"/>
            <a:ext cx="11520000" cy="239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31299" y="4829051"/>
            <a:ext cx="8111603" cy="79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88460"/>
            <a:ext cx="11520000" cy="384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1299" y="2189015"/>
            <a:ext cx="4703206" cy="162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716520"/>
            <a:ext cx="11520000" cy="3375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31299" y="5280173"/>
            <a:ext cx="4836495" cy="7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681942"/>
            <a:ext cx="5283966" cy="214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" y="-27305"/>
            <a:ext cx="1222629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7770" y="2637155"/>
            <a:ext cx="46958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32605"/>
            <a:ext cx="11520000" cy="327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73086" y="1114379"/>
            <a:ext cx="1494743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7681" y="1648273"/>
            <a:ext cx="295140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3896" y="2191702"/>
            <a:ext cx="580760" cy="52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1135" y="2344243"/>
            <a:ext cx="218975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1152" y="2344243"/>
            <a:ext cx="342743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0785" y="3068955"/>
            <a:ext cx="68961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3631" y="3211822"/>
            <a:ext cx="894942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440295"/>
            <a:ext cx="1152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5116192" y="3745541"/>
            <a:ext cx="333223" cy="23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010473" y="4289261"/>
            <a:ext cx="342743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571861" y="4823442"/>
            <a:ext cx="1056793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4164125" y="5357624"/>
            <a:ext cx="637884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4306935" y="5891805"/>
            <a:ext cx="342743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8172324" y="5891805"/>
            <a:ext cx="437950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201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255" y="1830165"/>
            <a:ext cx="933024" cy="2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7329" y="2878258"/>
            <a:ext cx="618842" cy="26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6668" y="2878258"/>
            <a:ext cx="323702" cy="26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9494" y="3430889"/>
            <a:ext cx="342743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62288" y="3964464"/>
            <a:ext cx="352264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42519" y="3964464"/>
            <a:ext cx="352264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1794471"/>
            <a:ext cx="257057" cy="20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2181" y="2308890"/>
            <a:ext cx="295140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0264" y="2861414"/>
            <a:ext cx="257057" cy="20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2181" y="3537780"/>
            <a:ext cx="295140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0264" y="4271304"/>
            <a:ext cx="257057" cy="20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4942" y="1795485"/>
            <a:ext cx="22849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35603" y="2987960"/>
            <a:ext cx="22849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59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3246" y="1268191"/>
            <a:ext cx="257057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0784" y="2298557"/>
            <a:ext cx="209454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5428" y="3844107"/>
            <a:ext cx="22849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3810" y="2271395"/>
            <a:ext cx="47942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4235" y="2271395"/>
            <a:ext cx="445135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6892" y="2423891"/>
            <a:ext cx="47603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23867" y="3272163"/>
            <a:ext cx="199933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0347" y="3272163"/>
            <a:ext cx="637884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54842" y="3272163"/>
            <a:ext cx="476033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42842" y="4110904"/>
            <a:ext cx="637884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27404" y="3958405"/>
            <a:ext cx="523636" cy="53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10"/>
          <p:cNvSpPr/>
          <p:nvPr/>
        </p:nvSpPr>
        <p:spPr bwMode="white">
          <a:xfrm>
            <a:off x="10371455" y="3958590"/>
            <a:ext cx="49911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350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1280" y="2673985"/>
            <a:ext cx="2906395" cy="181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5675" y="2540635"/>
            <a:ext cx="1363345" cy="150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490" y="2646680"/>
            <a:ext cx="3842385" cy="177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2022-11-25T07:14:30Z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CFBCD2BF301D408290A1929E57714036</vt:lpwstr>
  </property>
</Properties>
</file>