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0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671" y="3674233"/>
            <a:ext cx="5810804" cy="114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9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604479"/>
            <a:ext cx="7020595" cy="1152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3468370"/>
            <a:ext cx="62293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07135" y="4522955"/>
            <a:ext cx="466769" cy="29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96840"/>
            <a:ext cx="8640000" cy="3951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3094" y="2218217"/>
            <a:ext cx="257199" cy="30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4925" y="4566431"/>
            <a:ext cx="257199" cy="30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2130" y="3772622"/>
            <a:ext cx="438191" cy="30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5944" y="3772622"/>
            <a:ext cx="438191" cy="30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402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3513" y="6355339"/>
            <a:ext cx="5722967" cy="39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9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4493361"/>
            <a:ext cx="7782668" cy="1182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1955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845" y="4966970"/>
            <a:ext cx="7386320" cy="1284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5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7124" y="2233166"/>
            <a:ext cx="4553384" cy="238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BF2D96D096B6466A8BFB631F7665607D</vt:lpwstr>
  </property>
</Properties>
</file>