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65029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4341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6989" y="1391641"/>
            <a:ext cx="257199" cy="29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3615" y="2088248"/>
            <a:ext cx="285777" cy="29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1079" y="3491005"/>
            <a:ext cx="295303" cy="31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467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904" y="3359533"/>
            <a:ext cx="7220639" cy="111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45" y="3616960"/>
            <a:ext cx="44100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69693" y="4877656"/>
            <a:ext cx="447717" cy="36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4125" y="5583753"/>
            <a:ext cx="447717" cy="381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1052695"/>
            <a:ext cx="8640000" cy="4291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661" y="2015939"/>
            <a:ext cx="438191" cy="37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4276" y="2721682"/>
            <a:ext cx="447717" cy="37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8002" y="3427425"/>
            <a:ext cx="857331" cy="381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4055" y="4142706"/>
            <a:ext cx="1276471" cy="391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5046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970614" y="4878354"/>
            <a:ext cx="1285997" cy="391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81154" y="4878354"/>
            <a:ext cx="457243" cy="391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269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2146" y="1363218"/>
            <a:ext cx="266725" cy="30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2102" y="2079525"/>
            <a:ext cx="247673" cy="29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9520" y="2604135"/>
            <a:ext cx="823595" cy="106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404360"/>
            <a:ext cx="7641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5480" y="4921885"/>
            <a:ext cx="7275195" cy="133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96840"/>
            <a:ext cx="8640000" cy="3635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1255" y="2122520"/>
            <a:ext cx="2619625" cy="25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033621153B5F41F5BFF956CB56B5286A</vt:lpwstr>
  </property>
</Properties>
</file>