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4935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621" y="2061403"/>
            <a:ext cx="1285997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8331" y="2833149"/>
            <a:ext cx="1695611" cy="4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0570" y="4452861"/>
            <a:ext cx="1285997" cy="39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8894" y="5224606"/>
            <a:ext cx="866857" cy="39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3578860"/>
            <a:ext cx="54768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2538" y="3608686"/>
            <a:ext cx="257199" cy="30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9858" y="4381606"/>
            <a:ext cx="276251" cy="29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65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6347" y="2064183"/>
            <a:ext cx="419140" cy="38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8221" y="2818028"/>
            <a:ext cx="1705137" cy="40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3976" y="5174987"/>
            <a:ext cx="257199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764405"/>
            <a:ext cx="7972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7436" y="3956588"/>
            <a:ext cx="219742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4990" y="6075916"/>
            <a:ext cx="263691" cy="2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3005974"/>
            <a:ext cx="400088" cy="381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806875"/>
            <a:ext cx="333406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5313331"/>
            <a:ext cx="400088" cy="3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655127"/>
            <a:ext cx="6220418" cy="132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895"/>
            <a:ext cx="73285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flipV="1">
            <a:off x="3176270" y="3011805"/>
            <a:ext cx="2062480" cy="143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 flipV="1">
            <a:off x="827405" y="4314825"/>
            <a:ext cx="2642235" cy="15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 flipV="1">
            <a:off x="755650" y="5835650"/>
            <a:ext cx="3981450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22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456" y="2614517"/>
            <a:ext cx="1185875" cy="114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9388" y="2985173"/>
            <a:ext cx="1178463" cy="4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7495" y="2614517"/>
            <a:ext cx="444703" cy="114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1867" y="5201698"/>
            <a:ext cx="815289" cy="76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9388" y="5201698"/>
            <a:ext cx="815289" cy="76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6908" y="5201698"/>
            <a:ext cx="822700" cy="763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EFBD0BD2EB1A4BA29F8FC787AD449518</vt:lpwstr>
  </property>
</Properties>
</file>