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3158703"/>
            <a:ext cx="4839162" cy="180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1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844572"/>
            <a:ext cx="7725512" cy="1191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3535045"/>
            <a:ext cx="5314950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8429" y="4205299"/>
            <a:ext cx="454134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7448" y="5577160"/>
            <a:ext cx="517713" cy="31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1506" y="5577160"/>
            <a:ext cx="508630" cy="31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4553" y="6267634"/>
            <a:ext cx="517713" cy="32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0368" y="6267634"/>
            <a:ext cx="781111" cy="38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836795"/>
            <a:ext cx="8614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72615" y="1701745"/>
            <a:ext cx="579392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9552" y="2433626"/>
            <a:ext cx="579392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8372" y="3203527"/>
            <a:ext cx="180466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6911" y="3175012"/>
            <a:ext cx="845343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8812" y="3897389"/>
            <a:ext cx="1633696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96092" y="4629270"/>
            <a:ext cx="446417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01814" y="5351646"/>
            <a:ext cx="446417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56488" y="5389666"/>
            <a:ext cx="275448" cy="29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70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4561" y="1353325"/>
            <a:ext cx="838280" cy="381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3414" y="2078099"/>
            <a:ext cx="838280" cy="390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65873" y="3584865"/>
            <a:ext cx="276251" cy="295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7819" y="3606778"/>
            <a:ext cx="342932" cy="30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8640000" cy="5090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5421" y="1075131"/>
            <a:ext cx="276251" cy="30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3513" y="4755046"/>
            <a:ext cx="352458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5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3415" y="2550160"/>
            <a:ext cx="1566545" cy="109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8130" y="2144395"/>
            <a:ext cx="224155" cy="129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9570" y="4599305"/>
            <a:ext cx="233045" cy="1558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1175" y="5428615"/>
            <a:ext cx="1069975" cy="72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2195" y="4725035"/>
            <a:ext cx="1102360" cy="183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741C37D727184985868512A296FCC211</vt:lpwstr>
  </property>
</Properties>
</file>