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2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5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99105" y="2177415"/>
            <a:ext cx="789940" cy="766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11035" y="2177415"/>
            <a:ext cx="820420" cy="741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81960" y="3246120"/>
            <a:ext cx="820420" cy="766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845300" y="3246120"/>
            <a:ext cx="1119505" cy="766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777490" y="4314825"/>
            <a:ext cx="1000760" cy="766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798945" y="4314825"/>
            <a:ext cx="1151255" cy="766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0" grpId="0" bldLvl="0" animBg="1"/>
      <p:bldP spid="11" grpId="0" bldLvl="0" animBg="1"/>
      <p:bldP spid="16" grpId="0" bldLvl="0" animBg="1"/>
      <p:bldP spid="1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908550"/>
            <a:ext cx="76230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6276" y="2060550"/>
            <a:ext cx="6681719" cy="4448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59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97124" y="2539173"/>
            <a:ext cx="4905843" cy="1516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3770" y="1628775"/>
            <a:ext cx="4695825" cy="1571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50" y="3636010"/>
            <a:ext cx="3848100" cy="590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5794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12954" y="3074962"/>
            <a:ext cx="507784" cy="232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19711" y="3103979"/>
            <a:ext cx="203113" cy="174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92782" y="3074962"/>
            <a:ext cx="210367" cy="224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70524" y="3074962"/>
            <a:ext cx="348194" cy="232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36239" y="3858438"/>
            <a:ext cx="369957" cy="224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88112" y="3858438"/>
            <a:ext cx="362703" cy="232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28026" y="3865692"/>
            <a:ext cx="239384" cy="195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22859" y="3858438"/>
            <a:ext cx="355449" cy="232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096923" y="4627405"/>
            <a:ext cx="486022" cy="232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967410" y="4641914"/>
            <a:ext cx="232129" cy="195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562243" y="4627405"/>
            <a:ext cx="348194" cy="232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545614" y="5490680"/>
            <a:ext cx="333686" cy="224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263766" y="5497934"/>
            <a:ext cx="239384" cy="195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851345" y="5483425"/>
            <a:ext cx="355449" cy="232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988685" y="5281930"/>
            <a:ext cx="566420" cy="676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3763236" y="6346700"/>
            <a:ext cx="348194" cy="232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4510404" y="6375717"/>
            <a:ext cx="203113" cy="174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5090729" y="6346700"/>
            <a:ext cx="188605" cy="232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bldLvl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36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06650" y="3471799"/>
            <a:ext cx="2857772" cy="1991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88348" y="3471799"/>
            <a:ext cx="3619845" cy="2763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1124450"/>
            <a:ext cx="8640000" cy="3196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3546" y="2145497"/>
            <a:ext cx="2886350" cy="1106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53347" y="2145497"/>
            <a:ext cx="3753208" cy="1870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405" y="1124450"/>
            <a:ext cx="8640000" cy="4404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05301" y="2526025"/>
            <a:ext cx="2943506" cy="2002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25102" y="2526025"/>
            <a:ext cx="3524586" cy="2774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1196840"/>
            <a:ext cx="8640000" cy="3800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3546" y="2158958"/>
            <a:ext cx="3124498" cy="2638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53347" y="2197062"/>
            <a:ext cx="4115192" cy="2600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3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9969" y="3857105"/>
            <a:ext cx="5353561" cy="391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0917" y="4467878"/>
            <a:ext cx="3953252" cy="381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9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20917" y="3301901"/>
            <a:ext cx="7439735" cy="1611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FE6FF26744684B619393830D0D2B0DEC</vt:lpwstr>
  </property>
</Properties>
</file>