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71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420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49583" y="3596897"/>
            <a:ext cx="6849128" cy="11440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604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49759" y="3615147"/>
            <a:ext cx="3124498" cy="1896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23770" y="1628775"/>
            <a:ext cx="4695825" cy="15716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1445" y="3468370"/>
            <a:ext cx="3800475" cy="6381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944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92604" y="4553108"/>
            <a:ext cx="476295" cy="3053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64996" y="4553108"/>
            <a:ext cx="647761" cy="3053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73772" y="5335511"/>
            <a:ext cx="1047850" cy="295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05" y="1052695"/>
            <a:ext cx="8640000" cy="39770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56303" y="2168555"/>
            <a:ext cx="676339" cy="305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71584" y="2168555"/>
            <a:ext cx="466769" cy="305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99368" y="2941075"/>
            <a:ext cx="466769" cy="305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70702" y="4495650"/>
            <a:ext cx="476295" cy="305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05" y="1124450"/>
            <a:ext cx="8640000" cy="31463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790724" y="2144644"/>
            <a:ext cx="647761" cy="305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32951" y="3698772"/>
            <a:ext cx="685865" cy="305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66325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786916" y="5672775"/>
            <a:ext cx="261919" cy="2791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15307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903727" y="2529000"/>
            <a:ext cx="1231500" cy="801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12793" y="4104000"/>
            <a:ext cx="844971" cy="54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84628" y="4554000"/>
            <a:ext cx="934861" cy="1053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404360"/>
            <a:ext cx="8640000" cy="55413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18235" y="4585335"/>
            <a:ext cx="6413500" cy="1442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726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49671" y="4375998"/>
            <a:ext cx="4353340" cy="19052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2022-11-24T13:29:12Z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EBDA4E20A7BB449E887A1CFE0A67871D</vt:lpwstr>
  </property>
</Properties>
</file>