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8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</p:sldIdLst>
  <p:sldSz cx="9144000" cy="6858000" type="screen4x3"/>
  <p:notesSz cx="6858000" cy="9144000"/>
  <p:custDataLst>
    <p:tags r:id="rId19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1080" y="36"/>
      </p:cViewPr>
      <p:guideLst>
        <p:guide orient="horz" pos="2165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tags" Target="tags/tag2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700" y="15875"/>
            <a:ext cx="9118600" cy="68421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27505" y="1052695"/>
            <a:ext cx="8640000" cy="451679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361396" y="1281393"/>
            <a:ext cx="619184" cy="3049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895509" y="1281393"/>
            <a:ext cx="657287" cy="3049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170658" y="3863777"/>
            <a:ext cx="4982050" cy="15246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9982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740145" y="3360633"/>
            <a:ext cx="4677221" cy="15172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94785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749671" y="4130699"/>
            <a:ext cx="6639558" cy="18113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73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8038" y="3932238"/>
            <a:ext cx="2098675" cy="197326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23770" y="1628775"/>
            <a:ext cx="4695825" cy="157162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5195" y="3616960"/>
            <a:ext cx="4752975" cy="77152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55024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5617190" y="3731145"/>
            <a:ext cx="857331" cy="3051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093265" y="4532211"/>
            <a:ext cx="866857" cy="3051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331633" y="6124806"/>
            <a:ext cx="876383" cy="3051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27505" y="764405"/>
            <a:ext cx="8640000" cy="560058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142301" y="1852082"/>
            <a:ext cx="647761" cy="3053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228034" y="4237338"/>
            <a:ext cx="438191" cy="3053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362278" y="4237338"/>
            <a:ext cx="1085953" cy="3053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409026" y="5038784"/>
            <a:ext cx="885909" cy="2957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362278" y="5038784"/>
            <a:ext cx="1085953" cy="2957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028210" y="5830690"/>
            <a:ext cx="676339" cy="3053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7390856" y="5830690"/>
            <a:ext cx="438191" cy="3053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31056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7846253" y="2462812"/>
            <a:ext cx="390562" cy="3814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903409" y="4560873"/>
            <a:ext cx="333406" cy="2860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27505" y="1052695"/>
            <a:ext cx="8640000" cy="404626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800470" y="1491676"/>
            <a:ext cx="342932" cy="2767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752841" y="2732276"/>
            <a:ext cx="390562" cy="3817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800470" y="4593175"/>
            <a:ext cx="342932" cy="2767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84544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6912714" y="3083039"/>
            <a:ext cx="1285997" cy="2956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522152" y="5467610"/>
            <a:ext cx="1886130" cy="2956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27505" y="1052695"/>
            <a:ext cx="8640000" cy="229275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352532" y="2743601"/>
            <a:ext cx="1905181" cy="2961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38516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UNIT_PLACING_PICTURE_USER_VIEWPORT" val="{&quot;height&quot;:9852,&quot;width&quot;:11112}"/>
</p:tagLst>
</file>

<file path=ppt/tags/tag2.xml><?xml version="1.0" encoding="utf-8"?>
<p:tagLst xmlns:p="http://schemas.openxmlformats.org/presentationml/2006/main">
  <p:tag name="COMMONDATA" val="eyJoZGlkIjoiYTNjM2EwNWJlZTJhNGZjOTUwNGJmNTFmZWFlMWExNzk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0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9</cp:revision>
  <dcterms:created xsi:type="dcterms:W3CDTF">2022-11-09T06:57:00Z</dcterms:created>
  <dcterms:modified xsi:type="dcterms:W3CDTF">2022-11-24T13:27:59Z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E5883614BAF044B2BBE0A7FC6475C8FD</vt:lpwstr>
  </property>
</Properties>
</file>