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71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8310" y="4248902"/>
            <a:ext cx="5118086" cy="2527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434715"/>
            <a:ext cx="3981450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69737" y="3684605"/>
            <a:ext cx="171466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0972" y="4447860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6209" y="4447860"/>
            <a:ext cx="247673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1711" y="5220655"/>
            <a:ext cx="27625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7797" y="5220655"/>
            <a:ext cx="171466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90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7780" y="1405645"/>
            <a:ext cx="1686085" cy="36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9191" y="2178319"/>
            <a:ext cx="2505314" cy="35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4880" y="2950994"/>
            <a:ext cx="647761" cy="34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7019" y="2950994"/>
            <a:ext cx="266725" cy="30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4340" y="3714129"/>
            <a:ext cx="2324321" cy="36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9467" y="4496343"/>
            <a:ext cx="247673" cy="29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08550"/>
            <a:ext cx="8640000" cy="5518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1212" y="1985616"/>
            <a:ext cx="257199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3439" y="2757673"/>
            <a:ext cx="666813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8797" y="4301787"/>
            <a:ext cx="257199" cy="29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5919" y="4301787"/>
            <a:ext cx="266725" cy="29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8698" y="5836369"/>
            <a:ext cx="466769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4883" y="5836369"/>
            <a:ext cx="647761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4618039"/>
            <a:ext cx="6277574" cy="193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071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985" y="4566576"/>
            <a:ext cx="571554" cy="28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9887" y="4576111"/>
            <a:ext cx="571554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788" y="4576111"/>
            <a:ext cx="523925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690" y="4566576"/>
            <a:ext cx="571554" cy="28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0592" y="4576111"/>
            <a:ext cx="571554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5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6756" y="5537035"/>
            <a:ext cx="4867408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8795" y="6255912"/>
            <a:ext cx="4301639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702961"/>
            <a:ext cx="7639779" cy="190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340ED3381CCC4777BD89ED58ECF7FE71</vt:lpwstr>
  </property>
</Properties>
</file>