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3395" y="1484630"/>
            <a:ext cx="5810250" cy="1533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3434715"/>
            <a:ext cx="5886450" cy="561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0928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052695"/>
            <a:ext cx="8640000" cy="4480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42609" y="3569382"/>
            <a:ext cx="819228" cy="390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908550"/>
            <a:ext cx="8640000" cy="4707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61661" y="5062912"/>
            <a:ext cx="819228" cy="400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908550"/>
            <a:ext cx="8640000" cy="5204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89271" y="5540803"/>
            <a:ext cx="819228" cy="390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5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750" y="1052695"/>
            <a:ext cx="8640000" cy="52789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65452" y="5740867"/>
            <a:ext cx="6087056" cy="400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86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88348" y="3042462"/>
            <a:ext cx="809702" cy="400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2022-11-24T13:23:39Z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7045A7008E374EC58E52C957F207E44F</vt:lpwstr>
  </property>
</Properties>
</file>