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995" y="-99195"/>
            <a:ext cx="8640000" cy="388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8525" y="3493770"/>
            <a:ext cx="6677660" cy="33769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5076037" y="3645792"/>
            <a:ext cx="1447938" cy="1822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2124215" y="5229118"/>
            <a:ext cx="1895656" cy="1383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360" y="1196975"/>
            <a:ext cx="8296275" cy="2057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425" y="3430270"/>
            <a:ext cx="4629150" cy="571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441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260" y="1052695"/>
            <a:ext cx="8640000" cy="55713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13747" y="4448931"/>
            <a:ext cx="447717" cy="3815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76172" y="4487091"/>
            <a:ext cx="180992" cy="295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00583" y="4468011"/>
            <a:ext cx="447717" cy="372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27970" y="5288450"/>
            <a:ext cx="171466" cy="295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13835" y="6089809"/>
            <a:ext cx="457243" cy="295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85831" y="6061189"/>
            <a:ext cx="447717" cy="3625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148256" y="6089809"/>
            <a:ext cx="180992" cy="295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488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115" y="980940"/>
            <a:ext cx="8640000" cy="39930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98621" y="1219186"/>
            <a:ext cx="447717" cy="381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51608" y="1257306"/>
            <a:ext cx="180992" cy="295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17364" y="2038754"/>
            <a:ext cx="447717" cy="371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08411" y="2057814"/>
            <a:ext cx="257199" cy="304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03538" y="2820203"/>
            <a:ext cx="447717" cy="381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812490" y="3620712"/>
            <a:ext cx="619184" cy="343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746471" y="3620712"/>
            <a:ext cx="447717" cy="381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528036" y="3658831"/>
            <a:ext cx="266725" cy="304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92650"/>
            <a:ext cx="764660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601780" y="2235958"/>
            <a:ext cx="1458504" cy="1433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26087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522457" y="4671366"/>
            <a:ext cx="931882" cy="600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22457" y="5804028"/>
            <a:ext cx="931882" cy="607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750" y="1052695"/>
            <a:ext cx="688054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94336" y="3898544"/>
            <a:ext cx="1259284" cy="1661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2022-11-24T13:18:37Z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67DCA818254743B8B925B774988D51B2</vt:lpwstr>
  </property>
</Properties>
</file>