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5" r:id="rId7"/>
    <p:sldId id="266" r:id="rId8"/>
    <p:sldId id="267" r:id="rId9"/>
    <p:sldId id="264" r:id="rId10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2755" y="1341120"/>
            <a:ext cx="5667375" cy="20097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05" y="3644900"/>
            <a:ext cx="753427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4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07135" y="2341034"/>
            <a:ext cx="457243" cy="200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69120" y="2694506"/>
            <a:ext cx="257199" cy="191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9583" y="3038425"/>
            <a:ext cx="466769" cy="200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40718" y="3038425"/>
            <a:ext cx="447717" cy="200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92780" y="3391897"/>
            <a:ext cx="457243" cy="200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6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777" y="3482769"/>
            <a:ext cx="628710" cy="19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97433" y="3473234"/>
            <a:ext cx="866857" cy="20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21490" y="3473234"/>
            <a:ext cx="876383" cy="20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54809" y="4369505"/>
            <a:ext cx="466769" cy="19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2725" y="4712758"/>
            <a:ext cx="457243" cy="20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476885"/>
            <a:ext cx="8651240" cy="5848985"/>
          </a:xfrm>
          <a:prstGeom prst="rect">
            <a:avLst/>
          </a:prstGeom>
        </p:spPr>
      </p:pic>
      <p:sp useBgFill="1">
        <p:nvSpPr>
          <p:cNvPr id="6" name="Rectangle 5"/>
          <p:cNvSpPr/>
          <p:nvPr/>
        </p:nvSpPr>
        <p:spPr bwMode="white">
          <a:xfrm>
            <a:off x="7740015" y="3501390"/>
            <a:ext cx="726440" cy="522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5"/>
          <p:cNvSpPr/>
          <p:nvPr/>
        </p:nvSpPr>
        <p:spPr bwMode="white">
          <a:xfrm>
            <a:off x="7668260" y="5085080"/>
            <a:ext cx="726440" cy="522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5"/>
          <p:cNvSpPr/>
          <p:nvPr/>
        </p:nvSpPr>
        <p:spPr bwMode="white">
          <a:xfrm>
            <a:off x="7884160" y="5733415"/>
            <a:ext cx="726440" cy="522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0" y="1462405"/>
            <a:ext cx="8724900" cy="3933825"/>
          </a:xfrm>
          <a:prstGeom prst="rect">
            <a:avLst/>
          </a:prstGeom>
        </p:spPr>
      </p:pic>
      <p:sp useBgFill="1">
        <p:nvSpPr>
          <p:cNvPr id="6" name="Rectangle 5"/>
          <p:cNvSpPr/>
          <p:nvPr/>
        </p:nvSpPr>
        <p:spPr bwMode="white">
          <a:xfrm>
            <a:off x="683260" y="4509135"/>
            <a:ext cx="3112135" cy="71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5"/>
          <p:cNvSpPr/>
          <p:nvPr/>
        </p:nvSpPr>
        <p:spPr bwMode="white">
          <a:xfrm>
            <a:off x="5003800" y="4509135"/>
            <a:ext cx="3020060" cy="81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621030"/>
            <a:ext cx="8543925" cy="5572125"/>
          </a:xfrm>
          <a:prstGeom prst="rect">
            <a:avLst/>
          </a:prstGeom>
        </p:spPr>
      </p:pic>
      <p:sp useBgFill="1">
        <p:nvSpPr>
          <p:cNvPr id="6" name="Rectangle 5"/>
          <p:cNvSpPr/>
          <p:nvPr/>
        </p:nvSpPr>
        <p:spPr bwMode="white">
          <a:xfrm>
            <a:off x="4283710" y="2853055"/>
            <a:ext cx="2996565" cy="2124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2022-11-20T08:06:18Z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75A9214592024055A0A6825520CC0A84</vt:lpwstr>
  </property>
</Properties>
</file>