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2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113681"/>
            <a:ext cx="7534994" cy="218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581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7129" y="5729638"/>
            <a:ext cx="5293647" cy="97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70" y="3430270"/>
            <a:ext cx="538162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1468" y="4267119"/>
            <a:ext cx="257199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0862" y="4982789"/>
            <a:ext cx="171466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5440819"/>
            <a:ext cx="257199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764405"/>
            <a:ext cx="8640000" cy="5611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1021" y="1650397"/>
            <a:ext cx="466769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3425" y="2364907"/>
            <a:ext cx="438191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6666" y="3765348"/>
            <a:ext cx="266725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0767" y="5175315"/>
            <a:ext cx="466769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8386" y="5880298"/>
            <a:ext cx="266725" cy="29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3485121"/>
            <a:ext cx="4000882" cy="1813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24450"/>
            <a:ext cx="8640000" cy="3474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6049" y="2317736"/>
            <a:ext cx="6172789" cy="151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1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616437"/>
            <a:ext cx="7192061" cy="223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23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3482" y="4884992"/>
            <a:ext cx="6225124" cy="184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1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474769"/>
            <a:ext cx="3324542" cy="2184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3656046"/>
            <a:ext cx="2838721" cy="40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52B922C102D8431395A5ED3D0024C3C1</vt:lpwstr>
  </property>
</Properties>
</file>