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44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5408" y="5130410"/>
            <a:ext cx="5526941" cy="165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430270"/>
            <a:ext cx="54483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7319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42690" y="3478794"/>
            <a:ext cx="1089492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1815" y="4125078"/>
            <a:ext cx="1089492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6869" y="4771361"/>
            <a:ext cx="371234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7972" y="5409566"/>
            <a:ext cx="1089492" cy="33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1587" y="6063928"/>
            <a:ext cx="363164" cy="33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4456" y="6096242"/>
            <a:ext cx="1008789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072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2907" y="2135959"/>
            <a:ext cx="1085953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7990" y="3662765"/>
            <a:ext cx="857331" cy="30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0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8305" y="2819537"/>
            <a:ext cx="257086" cy="2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2086" y="5650724"/>
            <a:ext cx="274816" cy="2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4511" y="2484723"/>
            <a:ext cx="2619625" cy="116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004810"/>
            <a:ext cx="8640000" cy="194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57121" y="4396305"/>
            <a:ext cx="3848467" cy="116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2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228937"/>
            <a:ext cx="7077750" cy="108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4238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42645" y="1325245"/>
            <a:ext cx="4886960" cy="392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861060" y="4473575"/>
            <a:ext cx="6287135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C0089567FE2B4F5888A00E89C438AFD2</vt:lpwstr>
  </property>
</Properties>
</file>