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</p:sldIdLst>
  <p:sldSz cx="9144000" cy="6858000" type="screen4x3"/>
  <p:notesSz cx="6858000" cy="9144000"/>
  <p:custDataLst>
    <p:tags r:id="rId17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7" Type="http://schemas.openxmlformats.org/officeDocument/2006/relationships/tags" Target="tags/tag2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91198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3"/>
          <p:cNvSpPr/>
          <p:nvPr/>
        </p:nvSpPr>
        <p:spPr bwMode="white">
          <a:xfrm>
            <a:off x="1169670" y="4461510"/>
            <a:ext cx="4183380" cy="6381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</a:p>
        </p:txBody>
      </p:sp>
      <p:sp useBgFill="1">
        <p:nvSpPr>
          <p:cNvPr id="6" name="Rectangle 3"/>
          <p:cNvSpPr/>
          <p:nvPr/>
        </p:nvSpPr>
        <p:spPr bwMode="white">
          <a:xfrm>
            <a:off x="1169670" y="4506595"/>
            <a:ext cx="3686810" cy="22764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3"/>
          <p:cNvSpPr/>
          <p:nvPr/>
        </p:nvSpPr>
        <p:spPr bwMode="white">
          <a:xfrm>
            <a:off x="1169670" y="5706745"/>
            <a:ext cx="6275070" cy="107632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88085" y="1557020"/>
            <a:ext cx="6953250" cy="16764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3430270"/>
            <a:ext cx="5791200" cy="571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55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4578866" y="4076645"/>
            <a:ext cx="1085953" cy="29584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49671" y="4744687"/>
            <a:ext cx="1085953" cy="3053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9260" y="1124450"/>
            <a:ext cx="8640000" cy="346228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47065" y="2745905"/>
            <a:ext cx="1066901" cy="29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195445" y="4090759"/>
            <a:ext cx="247673" cy="2956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7505" y="1052695"/>
            <a:ext cx="8640000" cy="49577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505167" y="2301676"/>
            <a:ext cx="266725" cy="314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495200" y="3779479"/>
            <a:ext cx="857331" cy="333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781419" y="3779479"/>
            <a:ext cx="485821" cy="3146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257493" y="5228678"/>
            <a:ext cx="857331" cy="33369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6552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511523" y="2806145"/>
            <a:ext cx="6763395" cy="106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435316" y="5495499"/>
            <a:ext cx="7115854" cy="106811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73157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30443" y="3379012"/>
            <a:ext cx="7773142" cy="24039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336700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1170499" y="5149213"/>
            <a:ext cx="4764406" cy="15937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48908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Rectangle 3"/>
          <p:cNvSpPr/>
          <p:nvPr/>
        </p:nvSpPr>
        <p:spPr bwMode="white">
          <a:xfrm>
            <a:off x="920917" y="3662539"/>
            <a:ext cx="7735038" cy="265877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YTNjM2EwNWJlZTJhNGZjOTUwNGJmNTFmZWFlMWExNzk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8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9</cp:revision>
  <dcterms:created xsi:type="dcterms:W3CDTF">2022-11-09T06:57:00Z</dcterms:created>
  <dcterms:modified xsi:type="dcterms:W3CDTF">2022-11-24T13:11:01Z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D7B841A6C0B648708B42A69BAB46021D</vt:lpwstr>
  </property>
</Properties>
</file>