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05" y="1125720"/>
            <a:ext cx="8640000" cy="3538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01" y="1268787"/>
            <a:ext cx="7773142" cy="31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245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6959" y="4238709"/>
            <a:ext cx="2026035" cy="1530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3611" y="4291797"/>
            <a:ext cx="1964104" cy="160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557020"/>
            <a:ext cx="6953250" cy="167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20" y="3525520"/>
            <a:ext cx="420052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3894" y="6132129"/>
            <a:ext cx="390562" cy="333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40983" y="6132129"/>
            <a:ext cx="390562" cy="333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0024" y="2149013"/>
            <a:ext cx="447717" cy="39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0255" y="2177647"/>
            <a:ext cx="438191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5536" y="2903049"/>
            <a:ext cx="457243" cy="39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1964" y="3695265"/>
            <a:ext cx="266725" cy="295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12890" y="3695265"/>
            <a:ext cx="257199" cy="295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3185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0131" y="2946271"/>
            <a:ext cx="838280" cy="381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2413" y="3690261"/>
            <a:ext cx="828754" cy="391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1744" y="2071114"/>
            <a:ext cx="857331" cy="4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1435" y="3348128"/>
            <a:ext cx="857331" cy="39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1104" y="3405307"/>
            <a:ext cx="447717" cy="419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11744" y="4768090"/>
            <a:ext cx="857331" cy="40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512626" y="2290303"/>
            <a:ext cx="857331" cy="40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5245680" y="3338598"/>
            <a:ext cx="857331" cy="39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7789098" y="3329068"/>
            <a:ext cx="457243" cy="4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6503100" y="4768090"/>
            <a:ext cx="857331" cy="40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2130" y="5713615"/>
            <a:ext cx="495347" cy="429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2582" y="5770820"/>
            <a:ext cx="371510" cy="31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20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6624" y="4089658"/>
            <a:ext cx="2056755" cy="1280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2771" y="4081800"/>
            <a:ext cx="1970403" cy="139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7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856E9EED8F3444C7A47D2FDC559DA77D</vt:lpwstr>
  </property>
</Properties>
</file>