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6" r:id="rId8"/>
    <p:sldId id="265" r:id="rId9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1557020"/>
            <a:ext cx="6953250" cy="1676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5" y="3644900"/>
            <a:ext cx="763905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0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4842" y="2538976"/>
            <a:ext cx="257199" cy="209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68987" y="2558047"/>
            <a:ext cx="247673" cy="171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83607" y="2538976"/>
            <a:ext cx="266725" cy="209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64423" y="2901336"/>
            <a:ext cx="238147" cy="181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4710" y="3235089"/>
            <a:ext cx="238147" cy="200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59373" y="3244625"/>
            <a:ext cx="466769" cy="200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11744" y="3597449"/>
            <a:ext cx="238147" cy="181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12185" y="3587913"/>
            <a:ext cx="238147" cy="190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44798" y="4007488"/>
            <a:ext cx="257199" cy="38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9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12273" y="1757866"/>
            <a:ext cx="295303" cy="152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73375" y="2464374"/>
            <a:ext cx="295303" cy="152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73596" y="2445279"/>
            <a:ext cx="314355" cy="181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97256" y="3495495"/>
            <a:ext cx="666813" cy="210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26099" y="3495495"/>
            <a:ext cx="247673" cy="210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9495" y="3858296"/>
            <a:ext cx="428665" cy="181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221345"/>
            <a:ext cx="8640000" cy="1781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/>
          <p:cNvSpPr/>
          <p:nvPr/>
        </p:nvSpPr>
        <p:spPr bwMode="white">
          <a:xfrm>
            <a:off x="3921760" y="5358130"/>
            <a:ext cx="609600" cy="44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476885"/>
            <a:ext cx="7265670" cy="6138545"/>
          </a:xfrm>
          <a:prstGeom prst="rect">
            <a:avLst/>
          </a:prstGeom>
        </p:spPr>
      </p:pic>
      <p:sp useBgFill="1">
        <p:nvSpPr>
          <p:cNvPr id="6" name="Rectangle 2"/>
          <p:cNvSpPr/>
          <p:nvPr/>
        </p:nvSpPr>
        <p:spPr bwMode="white">
          <a:xfrm>
            <a:off x="6660515" y="3644900"/>
            <a:ext cx="480060" cy="44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6732270" y="4293235"/>
            <a:ext cx="480060" cy="44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6732270" y="5517515"/>
            <a:ext cx="480060" cy="44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6732270" y="6165215"/>
            <a:ext cx="480060" cy="44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692785"/>
            <a:ext cx="7871460" cy="5307330"/>
          </a:xfrm>
          <a:prstGeom prst="rect">
            <a:avLst/>
          </a:prstGeom>
        </p:spPr>
      </p:pic>
      <p:sp useBgFill="1">
        <p:nvSpPr>
          <p:cNvPr id="6" name="Rectangle 2"/>
          <p:cNvSpPr/>
          <p:nvPr/>
        </p:nvSpPr>
        <p:spPr bwMode="white">
          <a:xfrm>
            <a:off x="683895" y="3429000"/>
            <a:ext cx="6294120" cy="288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2022-11-20T07:49:47Z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299EED75E0704B3FB177814E6630C752</vt:lpwstr>
  </property>
</Properties>
</file>