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3" y="-1121833"/>
            <a:ext cx="12158133" cy="9122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6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140" y="2624455"/>
            <a:ext cx="1997710" cy="139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2960" y="2633980"/>
            <a:ext cx="2063750" cy="1382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2000" y="2624162"/>
            <a:ext cx="2741950" cy="1391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990" y="2578100"/>
            <a:ext cx="2030095" cy="137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1840" y="2493010"/>
            <a:ext cx="2458085" cy="197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4915" y="2711450"/>
            <a:ext cx="2728595" cy="149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8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071667"/>
            <a:ext cx="7073851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2586572"/>
            <a:ext cx="6369322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0975" y="3101476"/>
            <a:ext cx="3284628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0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8528" y="1175418"/>
            <a:ext cx="913983" cy="2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64958" y="1700219"/>
            <a:ext cx="618842" cy="267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50314" y="3265080"/>
            <a:ext cx="199933" cy="21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6247" y="3398666"/>
            <a:ext cx="2389685" cy="2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00628" y="2892949"/>
            <a:ext cx="752132" cy="182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93190" y="3589503"/>
            <a:ext cx="333223" cy="20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80970" y="2987040"/>
            <a:ext cx="751840" cy="172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42485" y="3162300"/>
            <a:ext cx="751840" cy="155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62045" y="3512820"/>
            <a:ext cx="751840" cy="120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70347" y="4076137"/>
            <a:ext cx="4617520" cy="2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08297" y="4620022"/>
            <a:ext cx="1075834" cy="53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4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6413" y="4112361"/>
            <a:ext cx="618842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2743" y="4140968"/>
            <a:ext cx="495074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40793" y="4112361"/>
            <a:ext cx="1370975" cy="286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4665433"/>
            <a:ext cx="495074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6082" y="4627290"/>
            <a:ext cx="618842" cy="286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1669" y="4636826"/>
            <a:ext cx="618842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50115" y="4627290"/>
            <a:ext cx="1370975" cy="286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8033" y="5180362"/>
            <a:ext cx="504595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3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2214" y="3005026"/>
            <a:ext cx="3522644" cy="108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7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2699767"/>
            <a:ext cx="8835173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4264" y="3204753"/>
            <a:ext cx="5131636" cy="28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2214" y="3738324"/>
            <a:ext cx="2542016" cy="219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2247" y="3738324"/>
            <a:ext cx="637884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785" y="4224254"/>
            <a:ext cx="4826975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300738"/>
            <a:ext cx="6331239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2806200"/>
            <a:ext cx="3570247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1570" y="2806200"/>
            <a:ext cx="3541685" cy="23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4264" y="3311663"/>
            <a:ext cx="7159537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2214" y="3817125"/>
            <a:ext cx="2799074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243435"/>
            <a:ext cx="4655603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2748862"/>
            <a:ext cx="4684165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7320" y="2776220"/>
            <a:ext cx="4276725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8380" y="2768052"/>
            <a:ext cx="2284958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8380" y="3273515"/>
            <a:ext cx="5445818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8859" y="3778977"/>
            <a:ext cx="4398545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110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8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082" y="2070568"/>
            <a:ext cx="637884" cy="21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9867" y="2070568"/>
            <a:ext cx="504595" cy="21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2082" y="2070568"/>
            <a:ext cx="504595" cy="21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5305" y="2718248"/>
            <a:ext cx="142809" cy="20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3900" y="2718248"/>
            <a:ext cx="504595" cy="20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423795" y="4005580"/>
            <a:ext cx="323850" cy="22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023610" y="4005580"/>
            <a:ext cx="294640" cy="151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9552305" y="3976370"/>
            <a:ext cx="344170" cy="24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351405" y="4797425"/>
            <a:ext cx="396240" cy="20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6023610" y="4788535"/>
            <a:ext cx="366395" cy="21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9624060" y="4788535"/>
            <a:ext cx="289560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1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520" y="1337088"/>
            <a:ext cx="333223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1337088"/>
            <a:ext cx="342743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2198" y="1975047"/>
            <a:ext cx="495074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8942" y="1975047"/>
            <a:ext cx="485553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4355" y="2451100"/>
            <a:ext cx="579120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3425" y="3251200"/>
            <a:ext cx="421005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04033" y="4041274"/>
            <a:ext cx="476033" cy="21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9" grpId="0" bldLvl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4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9765" y="1957705"/>
            <a:ext cx="387985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7785" y="3998897"/>
            <a:ext cx="637884" cy="2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8099" y="4466303"/>
            <a:ext cx="780694" cy="21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3454" y="4943247"/>
            <a:ext cx="199933" cy="21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9851" y="5420191"/>
            <a:ext cx="495074" cy="2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43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9785" y="1702163"/>
            <a:ext cx="257057" cy="201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132830"/>
            <a:ext cx="11520000" cy="322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428390" y="2361866"/>
            <a:ext cx="257057" cy="20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428390" y="3029890"/>
            <a:ext cx="257057" cy="20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390307" y="3841061"/>
            <a:ext cx="295140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428390" y="5043504"/>
            <a:ext cx="257057" cy="20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8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2793" y="1776108"/>
            <a:ext cx="266578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719" y="3301824"/>
            <a:ext cx="218975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6181" y="4312611"/>
            <a:ext cx="266578" cy="21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3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2023409"/>
            <a:ext cx="228495" cy="21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3520" y="3557641"/>
            <a:ext cx="209454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1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5405" y="2273300"/>
            <a:ext cx="39497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0480" y="2273300"/>
            <a:ext cx="488315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83520" y="2273300"/>
            <a:ext cx="397510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8165" y="2426341"/>
            <a:ext cx="199933" cy="21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23795" y="3141345"/>
            <a:ext cx="45466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8580" y="3123565"/>
            <a:ext cx="438785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64470" y="3123565"/>
            <a:ext cx="39243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56628" y="3285708"/>
            <a:ext cx="199933" cy="21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10" grpId="0" bldLvl="0" animBg="1"/>
      <p:bldP spid="11" grpId="0" bldLvl="0" animBg="1"/>
      <p:bldP spid="12" grpId="0" bldLvl="0" animBg="1"/>
      <p:bldP spid="1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2022-11-17T01:58:25Z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