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78" r:id="rId9"/>
    <p:sldId id="279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6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32925" y="1996903"/>
            <a:ext cx="1951735" cy="219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04429" y="2531764"/>
            <a:ext cx="1304330" cy="210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04429" y="3047522"/>
            <a:ext cx="1485223" cy="27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94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9669" y="4797428"/>
            <a:ext cx="2932363" cy="285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1421" y="4797428"/>
            <a:ext cx="1761322" cy="285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9669" y="5340744"/>
            <a:ext cx="4598479" cy="285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0148" y="5884061"/>
            <a:ext cx="9920528" cy="285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4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2975" y="3004227"/>
            <a:ext cx="3027570" cy="2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33454" y="3594832"/>
            <a:ext cx="2027900" cy="2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33454" y="4185437"/>
            <a:ext cx="2951404" cy="2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8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5024" y="2623229"/>
            <a:ext cx="3303669" cy="28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3785" y="3223374"/>
            <a:ext cx="6426446" cy="27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0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435817"/>
            <a:ext cx="1608991" cy="219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3785" y="3018246"/>
            <a:ext cx="6245553" cy="276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4264" y="3619771"/>
            <a:ext cx="3674975" cy="276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6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4066" y="2435963"/>
            <a:ext cx="3589289" cy="276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4066" y="2980258"/>
            <a:ext cx="4141487" cy="276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33785" y="3515004"/>
            <a:ext cx="6721586" cy="286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6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881318"/>
            <a:ext cx="4322380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90644" y="3443635"/>
            <a:ext cx="1875570" cy="228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4264" y="3958297"/>
            <a:ext cx="5303008" cy="285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4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5504" y="2369153"/>
            <a:ext cx="2570578" cy="27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24264" y="2903913"/>
            <a:ext cx="5417256" cy="286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3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902222"/>
            <a:ext cx="6712066" cy="820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1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8859" y="2834735"/>
            <a:ext cx="4741289" cy="276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38380" y="3378321"/>
            <a:ext cx="4103404" cy="276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2757170"/>
            <a:ext cx="4724400" cy="13430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4100195"/>
            <a:ext cx="2798445" cy="20777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9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36528" y="1842634"/>
            <a:ext cx="218975" cy="209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90909" y="2366945"/>
            <a:ext cx="199933" cy="219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28264" y="2366945"/>
            <a:ext cx="199933" cy="219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50975" y="2366945"/>
            <a:ext cx="352264" cy="219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93256" y="2900789"/>
            <a:ext cx="342743" cy="219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95504" y="3434633"/>
            <a:ext cx="342743" cy="209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70743" y="3434633"/>
            <a:ext cx="476033" cy="209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95504" y="3958944"/>
            <a:ext cx="637884" cy="219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46049" y="3958944"/>
            <a:ext cx="352264" cy="209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22743" y="4492788"/>
            <a:ext cx="352264" cy="209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183537" y="4492788"/>
            <a:ext cx="495074" cy="209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64826" y="5026632"/>
            <a:ext cx="352264" cy="209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2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12892" y="1251610"/>
            <a:ext cx="209454" cy="209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8595" y="1775976"/>
            <a:ext cx="199933" cy="21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93719" y="2309875"/>
            <a:ext cx="285619" cy="209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28066" y="2843775"/>
            <a:ext cx="352264" cy="209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45785" y="5189120"/>
            <a:ext cx="476033" cy="21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3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83735" y="1280198"/>
            <a:ext cx="476033" cy="209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47570" y="1814061"/>
            <a:ext cx="495074" cy="209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5636" y="2862720"/>
            <a:ext cx="495074" cy="21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626" b="78249"/>
          <a:stretch>
            <a:fillRect/>
          </a:stretch>
        </p:blipFill>
        <p:spPr>
          <a:xfrm>
            <a:off x="9570720" y="3244215"/>
            <a:ext cx="2232025" cy="471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9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49785" y="1825376"/>
            <a:ext cx="257057" cy="200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49785" y="2360519"/>
            <a:ext cx="257057" cy="200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11702" y="2876549"/>
            <a:ext cx="295140" cy="26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10272395" y="621030"/>
            <a:ext cx="1304290" cy="724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15" y="3357245"/>
            <a:ext cx="11085195" cy="978535"/>
          </a:xfrm>
          <a:prstGeom prst="rect">
            <a:avLst/>
          </a:prstGeom>
        </p:spPr>
      </p:pic>
      <p:sp useBgFill="1">
        <p:nvSpPr>
          <p:cNvPr id="8" name="Rectangle 4"/>
          <p:cNvSpPr/>
          <p:nvPr/>
        </p:nvSpPr>
        <p:spPr bwMode="white">
          <a:xfrm>
            <a:off x="11352647" y="3428999"/>
            <a:ext cx="295140" cy="26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1352647" y="3981449"/>
            <a:ext cx="295140" cy="26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6228"/>
          <a:stretch>
            <a:fillRect/>
          </a:stretch>
        </p:blipFill>
        <p:spPr>
          <a:xfrm>
            <a:off x="407035" y="549275"/>
            <a:ext cx="11254105" cy="3686175"/>
          </a:xfrm>
          <a:prstGeom prst="rect">
            <a:avLst/>
          </a:prstGeom>
        </p:spPr>
      </p:pic>
      <p:sp useBgFill="1">
        <p:nvSpPr>
          <p:cNvPr id="9" name="Rectangle 4"/>
          <p:cNvSpPr/>
          <p:nvPr/>
        </p:nvSpPr>
        <p:spPr bwMode="white">
          <a:xfrm>
            <a:off x="9480550" y="1052830"/>
            <a:ext cx="434340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4"/>
          <p:cNvSpPr/>
          <p:nvPr/>
        </p:nvSpPr>
        <p:spPr bwMode="white">
          <a:xfrm>
            <a:off x="6816090" y="2167255"/>
            <a:ext cx="434340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908685"/>
            <a:ext cx="11658600" cy="4629150"/>
          </a:xfrm>
          <a:prstGeom prst="rect">
            <a:avLst/>
          </a:prstGeom>
        </p:spPr>
      </p:pic>
      <p:sp useBgFill="1">
        <p:nvSpPr>
          <p:cNvPr id="9" name="Rectangle 4"/>
          <p:cNvSpPr/>
          <p:nvPr/>
        </p:nvSpPr>
        <p:spPr bwMode="white">
          <a:xfrm>
            <a:off x="1991360" y="1485265"/>
            <a:ext cx="434340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4"/>
          <p:cNvSpPr/>
          <p:nvPr/>
        </p:nvSpPr>
        <p:spPr bwMode="white">
          <a:xfrm>
            <a:off x="4295775" y="2493010"/>
            <a:ext cx="434340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4"/>
          <p:cNvSpPr/>
          <p:nvPr/>
        </p:nvSpPr>
        <p:spPr bwMode="white">
          <a:xfrm>
            <a:off x="9336405" y="3717290"/>
            <a:ext cx="434340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99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9256" y="4489009"/>
            <a:ext cx="1599471" cy="1285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18148" y="4469964"/>
            <a:ext cx="3636892" cy="1304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2022-11-09T06:57:00Z</dcterms:created>
  <dcterms:modified xsi:type="dcterms:W3CDTF">2022-11-17T02:01:11Z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