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9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62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55015" y="1917065"/>
            <a:ext cx="6287770" cy="3632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5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6320" y="2681605"/>
            <a:ext cx="922655" cy="351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54324" y="4121033"/>
            <a:ext cx="257199" cy="285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54324" y="4578618"/>
            <a:ext cx="266725" cy="295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7675" y="1412875"/>
            <a:ext cx="3238500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85" y="3357245"/>
            <a:ext cx="4895850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80"/>
          <a:stretch>
            <a:fillRect/>
          </a:stretch>
        </p:blipFill>
        <p:spPr>
          <a:xfrm>
            <a:off x="215900" y="1080135"/>
            <a:ext cx="754941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247"/>
          <a:stretch>
            <a:fillRect/>
          </a:stretch>
        </p:blipFill>
        <p:spPr>
          <a:xfrm>
            <a:off x="215900" y="1080135"/>
            <a:ext cx="7754620" cy="4307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69737" y="1270604"/>
            <a:ext cx="438191" cy="304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73090" y="2653030"/>
            <a:ext cx="637540" cy="551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44798" y="2700136"/>
            <a:ext cx="428665" cy="343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0765" y="4148455"/>
            <a:ext cx="613410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59638" y="4139198"/>
            <a:ext cx="428665" cy="352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12626" y="4148729"/>
            <a:ext cx="438191" cy="343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8" grpId="0" bldLvl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44"/>
          <a:stretch>
            <a:fillRect/>
          </a:stretch>
        </p:blipFill>
        <p:spPr>
          <a:xfrm>
            <a:off x="215900" y="1080135"/>
            <a:ext cx="8463180" cy="5165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276"/>
          <a:stretch>
            <a:fillRect/>
          </a:stretch>
        </p:blipFill>
        <p:spPr>
          <a:xfrm>
            <a:off x="215900" y="1080135"/>
            <a:ext cx="7751980" cy="2209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6220" y="2046002"/>
            <a:ext cx="647761" cy="296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07267" y="2046002"/>
            <a:ext cx="857331" cy="296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379"/>
          <a:stretch>
            <a:fillRect/>
          </a:stretch>
        </p:blipFill>
        <p:spPr>
          <a:xfrm>
            <a:off x="215900" y="1080135"/>
            <a:ext cx="7743090" cy="4394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3405704"/>
            <a:ext cx="7173009" cy="1830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2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8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560" y="4476615"/>
            <a:ext cx="8640000" cy="2142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467456" y="4725346"/>
            <a:ext cx="7030121" cy="1788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2022-11-15T13:07:46Z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