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171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3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9901"/>
            <a:ext cx="7725512" cy="2556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675" y="1412875"/>
            <a:ext cx="323850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770" y="3019425"/>
            <a:ext cx="5457825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36"/>
          <a:stretch>
            <a:fillRect/>
          </a:stretch>
        </p:blipFill>
        <p:spPr>
          <a:xfrm>
            <a:off x="215900" y="1080135"/>
            <a:ext cx="8049160" cy="5041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626275" y="3462824"/>
            <a:ext cx="866857" cy="29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35845" y="4196734"/>
            <a:ext cx="666813" cy="29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26275" y="4921113"/>
            <a:ext cx="866857" cy="29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02438" y="5655023"/>
            <a:ext cx="676339" cy="29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3"/>
          <a:stretch>
            <a:fillRect/>
          </a:stretch>
        </p:blipFill>
        <p:spPr>
          <a:xfrm>
            <a:off x="215900" y="1080135"/>
            <a:ext cx="7760870" cy="2117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5316" y="2796324"/>
            <a:ext cx="257199" cy="295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87"/>
          <a:stretch>
            <a:fillRect/>
          </a:stretch>
        </p:blipFill>
        <p:spPr>
          <a:xfrm>
            <a:off x="215900" y="1080135"/>
            <a:ext cx="8399045" cy="4535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5965" y="2260600"/>
            <a:ext cx="5367020" cy="233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683895" y="4509135"/>
            <a:ext cx="7631430" cy="180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63"/>
          <a:stretch>
            <a:fillRect/>
          </a:stretch>
        </p:blipFill>
        <p:spPr>
          <a:xfrm>
            <a:off x="215900" y="1080135"/>
            <a:ext cx="767451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2759" y="3730466"/>
            <a:ext cx="6970840" cy="2996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75"/>
          <a:stretch>
            <a:fillRect/>
          </a:stretch>
        </p:blipFill>
        <p:spPr>
          <a:xfrm>
            <a:off x="215900" y="1080135"/>
            <a:ext cx="8391425" cy="3931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2990" y="3579937"/>
            <a:ext cx="5267828" cy="111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052695"/>
            <a:ext cx="84964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15135" y="5450205"/>
            <a:ext cx="5273675" cy="1174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1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2901" y="4381672"/>
            <a:ext cx="6201367" cy="1832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2022-11-15T12:59:24Z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