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892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7692" y="4613509"/>
            <a:ext cx="6015722" cy="213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4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633564"/>
            <a:ext cx="4581962" cy="192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1412875"/>
            <a:ext cx="32385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070" y="3114675"/>
            <a:ext cx="52292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140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31237" y="4629453"/>
            <a:ext cx="276251" cy="286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95"/>
          <a:stretch>
            <a:fillRect/>
          </a:stretch>
        </p:blipFill>
        <p:spPr>
          <a:xfrm>
            <a:off x="215900" y="1080135"/>
            <a:ext cx="768022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7625" y="2362200"/>
            <a:ext cx="566420" cy="8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51391" y="2585882"/>
            <a:ext cx="423373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9430" y="4601845"/>
            <a:ext cx="693420" cy="90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3800" y="5805170"/>
            <a:ext cx="518795" cy="84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16"/>
          <a:stretch>
            <a:fillRect/>
          </a:stretch>
        </p:blipFill>
        <p:spPr>
          <a:xfrm>
            <a:off x="215900" y="1080135"/>
            <a:ext cx="7751980" cy="3665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0343" y="3600257"/>
            <a:ext cx="171466" cy="28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5418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7003" y="5220202"/>
            <a:ext cx="781124" cy="29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5757" y="5000791"/>
            <a:ext cx="2610099" cy="753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79"/>
          <a:stretch>
            <a:fillRect/>
          </a:stretch>
        </p:blipFill>
        <p:spPr>
          <a:xfrm>
            <a:off x="215900" y="1080135"/>
            <a:ext cx="7743090" cy="369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3902718"/>
            <a:ext cx="3238809" cy="75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895" y="3979545"/>
            <a:ext cx="4653280" cy="247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1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928750"/>
            <a:ext cx="7735038" cy="267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