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1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3341920"/>
            <a:ext cx="2505314" cy="763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9770" y="3351464"/>
            <a:ext cx="723969" cy="753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1369" y="3675958"/>
            <a:ext cx="295303" cy="4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4302" y="3351464"/>
            <a:ext cx="1228842" cy="753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80" y="4582635"/>
            <a:ext cx="809702" cy="763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9770" y="4592179"/>
            <a:ext cx="800176" cy="744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5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00030"/>
            <a:ext cx="1676560" cy="176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3034" y="2738290"/>
            <a:ext cx="304829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5966" y="2500030"/>
            <a:ext cx="647761" cy="762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9164" y="2500030"/>
            <a:ext cx="809702" cy="2001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6970" y="2833594"/>
            <a:ext cx="295303" cy="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9902" y="2500030"/>
            <a:ext cx="466769" cy="762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64776" y="2833594"/>
            <a:ext cx="295303" cy="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98183" y="2500030"/>
            <a:ext cx="476295" cy="762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9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445410"/>
            <a:ext cx="609658" cy="39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730" y="3264189"/>
            <a:ext cx="1124057" cy="75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0366" y="3598017"/>
            <a:ext cx="285777" cy="4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3298" y="3264189"/>
            <a:ext cx="466769" cy="75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5933" y="3445410"/>
            <a:ext cx="609658" cy="39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26584" y="3264189"/>
            <a:ext cx="1952811" cy="75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87730" y="4504121"/>
            <a:ext cx="1114531" cy="763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26584" y="4513659"/>
            <a:ext cx="1114531" cy="75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54"/>
          <a:stretch>
            <a:fillRect/>
          </a:stretch>
        </p:blipFill>
        <p:spPr>
          <a:xfrm>
            <a:off x="215900" y="1080135"/>
            <a:ext cx="767895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5218" y="4926223"/>
            <a:ext cx="4571370" cy="1857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942"/>
          <a:stretch>
            <a:fillRect/>
          </a:stretch>
        </p:blipFill>
        <p:spPr>
          <a:xfrm>
            <a:off x="215900" y="1080135"/>
            <a:ext cx="7176035" cy="4949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0189" y="4579925"/>
            <a:ext cx="1495567" cy="743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73861" y="4770656"/>
            <a:ext cx="2391003" cy="390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35"/>
          <a:stretch>
            <a:fillRect/>
          </a:stretch>
        </p:blipFill>
        <p:spPr>
          <a:xfrm>
            <a:off x="251460" y="764540"/>
            <a:ext cx="804471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439"/>
          <a:stretch>
            <a:fillRect/>
          </a:stretch>
        </p:blipFill>
        <p:spPr>
          <a:xfrm>
            <a:off x="215900" y="1080135"/>
            <a:ext cx="6528335" cy="3098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65974"/>
            <a:ext cx="6115633" cy="258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839"/>
          <a:stretch>
            <a:fillRect/>
          </a:stretch>
        </p:blipFill>
        <p:spPr>
          <a:xfrm>
            <a:off x="215900" y="1080135"/>
            <a:ext cx="7184925" cy="519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3091795"/>
            <a:ext cx="6506196" cy="305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8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60" y="1086350"/>
            <a:ext cx="8640000" cy="4379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56" y="1124511"/>
            <a:ext cx="7258743" cy="383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485" y="1412875"/>
            <a:ext cx="44196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295" y="3076575"/>
            <a:ext cx="54387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7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4350429"/>
            <a:ext cx="6811025" cy="154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417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4461" y="4860294"/>
            <a:ext cx="4859473" cy="19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60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0842" y="4118740"/>
            <a:ext cx="4580097" cy="1841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61"/>
          <a:stretch>
            <a:fillRect/>
          </a:stretch>
        </p:blipFill>
        <p:spPr>
          <a:xfrm>
            <a:off x="215900" y="1080135"/>
            <a:ext cx="796089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52304" y="3429000"/>
            <a:ext cx="431507" cy="27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3763" y="3429000"/>
            <a:ext cx="440497" cy="27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1230" y="4266000"/>
            <a:ext cx="404538" cy="27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32099" y="4482000"/>
            <a:ext cx="242722" cy="27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03250" y="4617000"/>
            <a:ext cx="413527" cy="3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84158" y="4698000"/>
            <a:ext cx="242722" cy="27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08382" y="5535000"/>
            <a:ext cx="242722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03164" y="5535000"/>
            <a:ext cx="1006850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37837" y="5751000"/>
            <a:ext cx="440497" cy="27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944"/>
          <a:stretch>
            <a:fillRect/>
          </a:stretch>
        </p:blipFill>
        <p:spPr>
          <a:xfrm>
            <a:off x="215900" y="1080135"/>
            <a:ext cx="7607835" cy="3264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798" y="2473696"/>
            <a:ext cx="428665" cy="295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5547" y="2473696"/>
            <a:ext cx="428665" cy="305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2604" y="3590562"/>
            <a:ext cx="428665" cy="305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0035" y="3590562"/>
            <a:ext cx="428665" cy="305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438"/>
          <a:stretch>
            <a:fillRect/>
          </a:stretch>
        </p:blipFill>
        <p:spPr>
          <a:xfrm>
            <a:off x="215900" y="1080135"/>
            <a:ext cx="7824370" cy="3345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3530" y="1432597"/>
            <a:ext cx="276251" cy="295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013" y="3462417"/>
            <a:ext cx="828754" cy="74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2265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305" y="2350770"/>
            <a:ext cx="791210" cy="8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1860" y="2350770"/>
            <a:ext cx="655320" cy="76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87"/>
          <a:stretch>
            <a:fillRect/>
          </a:stretch>
        </p:blipFill>
        <p:spPr>
          <a:xfrm>
            <a:off x="215900" y="1080135"/>
            <a:ext cx="724715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47527" y="1857931"/>
            <a:ext cx="744350" cy="68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0132" y="1857931"/>
            <a:ext cx="1108254" cy="703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7114" y="1857931"/>
            <a:ext cx="760891" cy="1051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0132" y="2569655"/>
            <a:ext cx="752620" cy="59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43023" y="3653793"/>
            <a:ext cx="215034" cy="25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98641" y="3662068"/>
            <a:ext cx="157140" cy="24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12907" y="3653793"/>
            <a:ext cx="223305" cy="25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43023" y="4051034"/>
            <a:ext cx="223305" cy="25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82100" y="4051034"/>
            <a:ext cx="223305" cy="25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21177" y="4051034"/>
            <a:ext cx="223305" cy="25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93416" y="4646896"/>
            <a:ext cx="2051098" cy="97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82100" y="6037241"/>
            <a:ext cx="215034" cy="25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15936" y="6426206"/>
            <a:ext cx="372175" cy="25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234208"/>
            <a:ext cx="523925" cy="295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1192" y="3234208"/>
            <a:ext cx="571554" cy="295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1100" y="4683125"/>
            <a:ext cx="381635" cy="66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6470" y="4673600"/>
            <a:ext cx="377190" cy="68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7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68987" y="3006544"/>
            <a:ext cx="381036" cy="28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885" y="3006544"/>
            <a:ext cx="276251" cy="28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9260" y="3375660"/>
            <a:ext cx="466090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3035" y="3375660"/>
            <a:ext cx="467360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16617" y="4246400"/>
            <a:ext cx="400088" cy="29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36463" y="4246400"/>
            <a:ext cx="180992" cy="29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16885" y="4542790"/>
            <a:ext cx="488950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31610" y="4542790"/>
            <a:ext cx="438150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