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341120"/>
            <a:ext cx="7477125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95" y="3048000"/>
            <a:ext cx="63531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89"/>
          <a:stretch>
            <a:fillRect/>
          </a:stretch>
        </p:blipFill>
        <p:spPr>
          <a:xfrm>
            <a:off x="323850" y="476885"/>
            <a:ext cx="5941060" cy="6104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488"/>
          <a:stretch>
            <a:fillRect/>
          </a:stretch>
        </p:blipFill>
        <p:spPr>
          <a:xfrm>
            <a:off x="215900" y="1080135"/>
            <a:ext cx="732843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0834" y="1423072"/>
            <a:ext cx="415207" cy="279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5108" y="2127272"/>
            <a:ext cx="442285" cy="279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5302" y="1423072"/>
            <a:ext cx="243708" cy="279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4853" y="2840501"/>
            <a:ext cx="1074122" cy="32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5364" y="4935047"/>
            <a:ext cx="6598183" cy="178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19"/>
          <a:stretch>
            <a:fillRect/>
          </a:stretch>
        </p:blipFill>
        <p:spPr>
          <a:xfrm>
            <a:off x="251460" y="621030"/>
            <a:ext cx="646864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22658" y="5534917"/>
            <a:ext cx="639788" cy="228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90095" y="6108711"/>
            <a:ext cx="330924" cy="235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44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8846" y="1298975"/>
            <a:ext cx="865302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4678" y="2041586"/>
            <a:ext cx="456423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3924" y="2784198"/>
            <a:ext cx="865302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7725" y="3517289"/>
            <a:ext cx="865302" cy="30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7058" y="5754644"/>
            <a:ext cx="351826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56995" y="6039485"/>
            <a:ext cx="418465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3892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2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7874" y="1385067"/>
            <a:ext cx="257199" cy="29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6882" y="2862737"/>
            <a:ext cx="457243" cy="305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9759" y="3615872"/>
            <a:ext cx="466769" cy="29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3684" y="4359473"/>
            <a:ext cx="257199" cy="29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8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8723" y="2013665"/>
            <a:ext cx="428665" cy="29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6242" y="2013665"/>
            <a:ext cx="428665" cy="29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4522" y="2756786"/>
            <a:ext cx="466769" cy="29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73" y="5681636"/>
            <a:ext cx="6201367" cy="4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