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0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1996818"/>
            <a:ext cx="7001543" cy="18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5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168328"/>
            <a:ext cx="6191841" cy="111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896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7490" y="4135948"/>
            <a:ext cx="4217973" cy="2491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3482362"/>
            <a:ext cx="6210893" cy="256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412875"/>
            <a:ext cx="6762750" cy="126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820" y="3109595"/>
            <a:ext cx="38957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71"/>
          <a:stretch>
            <a:fillRect/>
          </a:stretch>
        </p:blipFill>
        <p:spPr>
          <a:xfrm>
            <a:off x="215900" y="1080135"/>
            <a:ext cx="8184415" cy="4505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895" y="4100830"/>
            <a:ext cx="3708400" cy="1187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5220335" y="4100830"/>
            <a:ext cx="2628900" cy="1187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775"/>
          <a:stretch>
            <a:fillRect/>
          </a:stretch>
        </p:blipFill>
        <p:spPr>
          <a:xfrm>
            <a:off x="215900" y="1080135"/>
            <a:ext cx="7536080" cy="3314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93488"/>
            <a:ext cx="647761" cy="382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4324" y="2541241"/>
            <a:ext cx="1905181" cy="1012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2185" y="2493488"/>
            <a:ext cx="609658" cy="382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8613" y="2541241"/>
            <a:ext cx="1495567" cy="1021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44"/>
          <a:stretch>
            <a:fillRect/>
          </a:stretch>
        </p:blipFill>
        <p:spPr>
          <a:xfrm>
            <a:off x="215900" y="1080135"/>
            <a:ext cx="8463180" cy="376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001"/>
          <a:stretch>
            <a:fillRect/>
          </a:stretch>
        </p:blipFill>
        <p:spPr>
          <a:xfrm>
            <a:off x="215900" y="1080135"/>
            <a:ext cx="7257315" cy="4412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8729"/>
            <a:ext cx="7201587" cy="3993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79"/>
          <a:stretch>
            <a:fillRect/>
          </a:stretch>
        </p:blipFill>
        <p:spPr>
          <a:xfrm>
            <a:off x="215900" y="1080135"/>
            <a:ext cx="7743090" cy="283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104"/>
          <a:stretch>
            <a:fillRect/>
          </a:stretch>
        </p:blipFill>
        <p:spPr>
          <a:xfrm>
            <a:off x="215900" y="1080135"/>
            <a:ext cx="7248425" cy="4394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0631"/>
            <a:ext cx="7134906" cy="400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0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