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8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</p:sldIdLst>
  <p:sldSz cx="9144000" cy="6858000" type="screen4x3"/>
  <p:notesSz cx="6858000" cy="9144000"/>
  <p:custDataLst>
    <p:tags r:id="rId19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1080" y="36"/>
      </p:cViewPr>
      <p:guideLst>
        <p:guide orient="horz" pos="2165"/>
        <p:guide pos="285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tags" Target="tags/tag2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700" y="15875"/>
            <a:ext cx="9118600" cy="68421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85107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00011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7896" y="1137280"/>
            <a:ext cx="7754090" cy="38569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00635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882813" y="3492586"/>
            <a:ext cx="5801278" cy="24793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73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8038" y="3932238"/>
            <a:ext cx="2098675" cy="197326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75740" y="1412875"/>
            <a:ext cx="6762750" cy="126682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9995" y="3573145"/>
            <a:ext cx="4714875" cy="63817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3610"/>
          <a:stretch>
            <a:fillRect/>
          </a:stretch>
        </p:blipFill>
        <p:spPr>
          <a:xfrm>
            <a:off x="215900" y="1080135"/>
            <a:ext cx="8327925" cy="46964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2"/>
          <p:cNvSpPr/>
          <p:nvPr/>
        </p:nvSpPr>
        <p:spPr bwMode="white">
          <a:xfrm>
            <a:off x="683895" y="4100830"/>
            <a:ext cx="2628900" cy="11874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2"/>
          <p:cNvSpPr/>
          <p:nvPr/>
        </p:nvSpPr>
        <p:spPr bwMode="white">
          <a:xfrm>
            <a:off x="4500245" y="4100830"/>
            <a:ext cx="3556000" cy="12115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11004"/>
          <a:stretch>
            <a:fillRect/>
          </a:stretch>
        </p:blipFill>
        <p:spPr>
          <a:xfrm>
            <a:off x="215900" y="1080135"/>
            <a:ext cx="7689115" cy="312864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7896" y="2405972"/>
            <a:ext cx="647761" cy="3815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282901" y="2444130"/>
            <a:ext cx="1486041" cy="10874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969208" y="2405972"/>
            <a:ext cx="600132" cy="3815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102791" y="2444130"/>
            <a:ext cx="1371730" cy="10207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2875"/>
          <a:stretch>
            <a:fillRect/>
          </a:stretch>
        </p:blipFill>
        <p:spPr>
          <a:xfrm>
            <a:off x="215900" y="1080135"/>
            <a:ext cx="8391425" cy="423989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378160" y="4509927"/>
            <a:ext cx="7106328" cy="3906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10276"/>
          <a:stretch>
            <a:fillRect/>
          </a:stretch>
        </p:blipFill>
        <p:spPr>
          <a:xfrm>
            <a:off x="215900" y="1080135"/>
            <a:ext cx="7751980" cy="407289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20873" y="2453612"/>
            <a:ext cx="7106328" cy="25850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10944"/>
          <a:stretch>
            <a:fillRect/>
          </a:stretch>
        </p:blipFill>
        <p:spPr>
          <a:xfrm>
            <a:off x="215900" y="1080135"/>
            <a:ext cx="7689115" cy="532574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20873" y="3480961"/>
            <a:ext cx="7106328" cy="25819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950" y="548505"/>
            <a:ext cx="8640000" cy="473305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0222"/>
          <a:stretch>
            <a:fillRect/>
          </a:stretch>
        </p:blipFill>
        <p:spPr>
          <a:xfrm>
            <a:off x="7002680" y="5256530"/>
            <a:ext cx="3436720" cy="28073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1066"/>
          <a:stretch>
            <a:fillRect/>
          </a:stretch>
        </p:blipFill>
        <p:spPr>
          <a:xfrm>
            <a:off x="215900" y="1390785"/>
            <a:ext cx="8639810" cy="249668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2"/>
          <p:cNvSpPr/>
          <p:nvPr/>
        </p:nvSpPr>
        <p:spPr bwMode="white">
          <a:xfrm>
            <a:off x="179801" y="1484910"/>
            <a:ext cx="4019933" cy="17761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tags/tag1.xml><?xml version="1.0" encoding="utf-8"?>
<p:tagLst xmlns:p="http://schemas.openxmlformats.org/presentationml/2006/main">
  <p:tag name="KSO_WM_UNIT_PLACING_PICTURE_USER_VIEWPORT" val="{&quot;height&quot;:9852,&quot;width&quot;:11112}"/>
</p:tagLst>
</file>

<file path=ppt/tags/tag2.xml><?xml version="1.0" encoding="utf-8"?>
<p:tagLst xmlns:p="http://schemas.openxmlformats.org/presentationml/2006/main">
  <p:tag name="COMMONDATA" val="eyJoZGlkIjoiZTM5NjVjNGFlOTRkOGY4YmYwZjdlOTY3YjUyNmU5NmE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0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9</cp:revision>
  <dcterms:created xsi:type="dcterms:W3CDTF">2022-11-09T06:57:00Z</dcterms:created>
  <dcterms:modified xsi:type="dcterms:W3CDTF">2022-11-15T12:19:45Z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A6E74B92432D487AA3EE8E7DD6F2372B</vt:lpwstr>
  </property>
</Properties>
</file>