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0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61118"/>
            <a:ext cx="7782668" cy="4203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1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4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33365"/>
            <a:ext cx="4381918" cy="2740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1341120"/>
            <a:ext cx="4953000" cy="1409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3004820"/>
            <a:ext cx="4095750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5467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83607" y="3585320"/>
            <a:ext cx="457243" cy="29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0818" y="3585320"/>
            <a:ext cx="457243" cy="29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2395" y="5652135"/>
            <a:ext cx="547370" cy="782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79745" y="5523230"/>
            <a:ext cx="582930" cy="910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22"/>
          <a:stretch>
            <a:fillRect/>
          </a:stretch>
        </p:blipFill>
        <p:spPr>
          <a:xfrm>
            <a:off x="215900" y="1080135"/>
            <a:ext cx="709285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44096" y="1950090"/>
            <a:ext cx="165128" cy="261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9805" y="2280725"/>
            <a:ext cx="408474" cy="34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9805" y="2359033"/>
            <a:ext cx="408474" cy="26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9751" y="2985498"/>
            <a:ext cx="234655" cy="26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67605" y="3324833"/>
            <a:ext cx="356329" cy="34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11060" y="3403141"/>
            <a:ext cx="252037" cy="26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72005" y="5082416"/>
            <a:ext cx="582294" cy="26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53975" y="6352749"/>
            <a:ext cx="417165" cy="26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2882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02174" y="2272904"/>
            <a:ext cx="400088" cy="28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4004" y="2272904"/>
            <a:ext cx="457243" cy="29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07135" y="3188970"/>
            <a:ext cx="845185" cy="77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35600" y="3182620"/>
            <a:ext cx="681990" cy="77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39"/>
          <a:stretch>
            <a:fillRect/>
          </a:stretch>
        </p:blipFill>
        <p:spPr>
          <a:xfrm>
            <a:off x="215900" y="1080135"/>
            <a:ext cx="8480960" cy="5128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3625163"/>
            <a:ext cx="1638456" cy="234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4643" y="3396384"/>
            <a:ext cx="1657508" cy="2583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215900" y="1080135"/>
            <a:ext cx="7751980" cy="3246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88016"/>
            <a:ext cx="1400308" cy="1890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1622" y="2388016"/>
            <a:ext cx="1657508" cy="1890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686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38717" y="5184111"/>
            <a:ext cx="6734245" cy="1442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7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