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4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372193"/>
            <a:ext cx="6610981" cy="1584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44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258" y="4284624"/>
            <a:ext cx="5573045" cy="246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357245"/>
            <a:ext cx="38576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96"/>
          <a:stretch>
            <a:fillRect/>
          </a:stretch>
        </p:blipFill>
        <p:spPr>
          <a:xfrm>
            <a:off x="215900" y="1080135"/>
            <a:ext cx="79735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4566" y="4414258"/>
            <a:ext cx="1433422" cy="183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0375" y="4623217"/>
            <a:ext cx="1134036" cy="1399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6184" y="4414258"/>
            <a:ext cx="1424350" cy="183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459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66105"/>
            <a:ext cx="1686085" cy="192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2775632"/>
            <a:ext cx="1628930" cy="16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2766105"/>
            <a:ext cx="1495567" cy="192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542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417882"/>
            <a:ext cx="609658" cy="39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3236577"/>
            <a:ext cx="1647982" cy="191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3417882"/>
            <a:ext cx="600132" cy="39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3056" y="3236577"/>
            <a:ext cx="1800396" cy="192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45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22585"/>
            <a:ext cx="647761" cy="38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324" y="3227578"/>
            <a:ext cx="590606" cy="139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085" y="2931690"/>
            <a:ext cx="1152635" cy="191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3122585"/>
            <a:ext cx="600132" cy="38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3160765"/>
            <a:ext cx="1705137" cy="146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351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2673553"/>
            <a:ext cx="428665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7841" y="2683095"/>
            <a:ext cx="428665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181" y="3856790"/>
            <a:ext cx="428665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3856790"/>
            <a:ext cx="428665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5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049"/>
            <a:ext cx="6277574" cy="399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