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1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8072" y="4351265"/>
            <a:ext cx="6010848" cy="154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341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1820" y="3284855"/>
            <a:ext cx="56324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5220335" y="3284855"/>
            <a:ext cx="56324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164070" y="3284855"/>
            <a:ext cx="56324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27405" y="4364990"/>
            <a:ext cx="7397750" cy="2371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341120"/>
            <a:ext cx="4953000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124200"/>
            <a:ext cx="5867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94"/>
          <a:stretch>
            <a:fillRect/>
          </a:stretch>
        </p:blipFill>
        <p:spPr>
          <a:xfrm>
            <a:off x="215900" y="1080135"/>
            <a:ext cx="826252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39205" y="3499485"/>
            <a:ext cx="600075" cy="84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2408" y="3727512"/>
            <a:ext cx="436011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9187" y="4923163"/>
            <a:ext cx="426533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1299" y="4923163"/>
            <a:ext cx="274876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95041" y="5910049"/>
            <a:ext cx="170613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33972" y="6128303"/>
            <a:ext cx="464447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81299" y="6280131"/>
            <a:ext cx="445490" cy="3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71821" y="6365535"/>
            <a:ext cx="464447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4665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78337" y="2587494"/>
            <a:ext cx="419140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2587494"/>
            <a:ext cx="428665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8811" y="3799214"/>
            <a:ext cx="428665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41" y="3799214"/>
            <a:ext cx="428665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6396" y="5001393"/>
            <a:ext cx="428665" cy="30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7797" y="5010934"/>
            <a:ext cx="428665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41"/>
          <a:stretch>
            <a:fillRect/>
          </a:stretch>
        </p:blipFill>
        <p:spPr>
          <a:xfrm>
            <a:off x="215900" y="1080135"/>
            <a:ext cx="8472070" cy="5603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2890" y="2376083"/>
            <a:ext cx="390562" cy="38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4139139"/>
            <a:ext cx="333406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2890" y="6064205"/>
            <a:ext cx="390562" cy="38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07"/>
          <a:stretch>
            <a:fillRect/>
          </a:stretch>
        </p:blipFill>
        <p:spPr>
          <a:xfrm>
            <a:off x="215900" y="1080135"/>
            <a:ext cx="7680225" cy="1882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55603" y="2427219"/>
            <a:ext cx="381036" cy="37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40"/>
          <a:stretch>
            <a:fillRect/>
          </a:stretch>
        </p:blipFill>
        <p:spPr>
          <a:xfrm>
            <a:off x="215900" y="1080135"/>
            <a:ext cx="8256170" cy="4585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587178"/>
            <a:ext cx="609658" cy="381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0145" y="3396518"/>
            <a:ext cx="1933759" cy="196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12273" y="3587178"/>
            <a:ext cx="609658" cy="381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9605" y="3396518"/>
            <a:ext cx="1943285" cy="196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17678"/>
            <a:ext cx="647761" cy="382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650" y="2436213"/>
            <a:ext cx="1857552" cy="17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037" y="2617678"/>
            <a:ext cx="609658" cy="382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2317" y="2436213"/>
            <a:ext cx="1952811" cy="1938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86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895" y="4100830"/>
            <a:ext cx="6085840" cy="2571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