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67" r:id="rId6"/>
    <p:sldId id="268" r:id="rId7"/>
    <p:sldId id="26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241996"/>
            <a:ext cx="5239250" cy="39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562" y="1994805"/>
            <a:ext cx="3410275" cy="39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7400" y="2032922"/>
            <a:ext cx="1686085" cy="31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757144"/>
            <a:ext cx="6839603" cy="1133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0" y="3081020"/>
            <a:ext cx="47720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478155"/>
            <a:ext cx="7472680" cy="590169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3060065" y="2493010"/>
            <a:ext cx="9429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5436235" y="2564765"/>
            <a:ext cx="9429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627630" y="3170555"/>
            <a:ext cx="9429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570605" y="3861435"/>
            <a:ext cx="9429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507990" y="3861435"/>
            <a:ext cx="94297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643755" y="5805170"/>
            <a:ext cx="173418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268730"/>
            <a:ext cx="7605395" cy="2707005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979930" y="3429000"/>
            <a:ext cx="106870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36930"/>
            <a:ext cx="8081645" cy="4883785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187450" y="4364990"/>
            <a:ext cx="6723380" cy="20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908685"/>
            <a:ext cx="7556500" cy="4662805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701800" y="3483610"/>
            <a:ext cx="5496560" cy="21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7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4544034"/>
            <a:ext cx="5496449" cy="113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4444261"/>
            <a:ext cx="6391885" cy="189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5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