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70" y="3071495"/>
            <a:ext cx="58388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55"/>
          <a:stretch>
            <a:fillRect/>
          </a:stretch>
        </p:blipFill>
        <p:spPr>
          <a:xfrm>
            <a:off x="215900" y="1080135"/>
            <a:ext cx="834253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63845" y="4481052"/>
            <a:ext cx="652626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3258" y="5286315"/>
            <a:ext cx="435084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1088" y="6101052"/>
            <a:ext cx="425625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9"/>
          <a:stretch>
            <a:fillRect/>
          </a:stretch>
        </p:blipFill>
        <p:spPr>
          <a:xfrm>
            <a:off x="215900" y="1080135"/>
            <a:ext cx="733161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62372" y="2633629"/>
            <a:ext cx="288931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2372" y="3898020"/>
            <a:ext cx="288931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2841" y="5121090"/>
            <a:ext cx="338463" cy="330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2841" y="6385480"/>
            <a:ext cx="338463" cy="32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10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4628790"/>
            <a:ext cx="2009966" cy="108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6110" y="4628790"/>
            <a:ext cx="2257640" cy="108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435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515" y="3987863"/>
            <a:ext cx="5239250" cy="111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6705"/>
            <a:ext cx="8640000" cy="519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7601" y="4108887"/>
            <a:ext cx="3715104" cy="1152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650" y="5129395"/>
            <a:ext cx="8640000" cy="172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187546" y="5444828"/>
            <a:ext cx="6801499" cy="116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673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1741" y="5659154"/>
            <a:ext cx="5375856" cy="1081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43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9472" y="4245801"/>
            <a:ext cx="6295982" cy="247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