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2024694"/>
            <a:ext cx="6391885" cy="39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080" y="2788084"/>
            <a:ext cx="2067122" cy="39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3551474"/>
            <a:ext cx="6610981" cy="39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1341120"/>
            <a:ext cx="39814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14675"/>
            <a:ext cx="47244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78"/>
          <a:stretch>
            <a:fillRect/>
          </a:stretch>
        </p:blipFill>
        <p:spPr>
          <a:xfrm>
            <a:off x="215900" y="1080135"/>
            <a:ext cx="812409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97411" y="5651428"/>
            <a:ext cx="246714" cy="28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406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1394742"/>
            <a:ext cx="44771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702" y="2148218"/>
            <a:ext cx="457243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754" y="2911231"/>
            <a:ext cx="428665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437257"/>
            <a:ext cx="7582624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44"/>
          <a:stretch>
            <a:fillRect/>
          </a:stretch>
        </p:blipFill>
        <p:spPr>
          <a:xfrm>
            <a:off x="215900" y="1080135"/>
            <a:ext cx="7607835" cy="555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2766292"/>
            <a:ext cx="447717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1435" y="3528458"/>
            <a:ext cx="257199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176" y="4281097"/>
            <a:ext cx="457243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6176986"/>
            <a:ext cx="7449261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07"/>
          <a:stretch>
            <a:fillRect/>
          </a:stretch>
        </p:blipFill>
        <p:spPr>
          <a:xfrm>
            <a:off x="179705" y="-314960"/>
            <a:ext cx="7680225" cy="549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981" y="3260797"/>
            <a:ext cx="457243" cy="295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9088" y="3251262"/>
            <a:ext cx="257199" cy="30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6254" y="3251262"/>
            <a:ext cx="428665" cy="30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701" y="4767440"/>
            <a:ext cx="7449261" cy="390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842"/>
          <a:stretch>
            <a:fillRect/>
          </a:stretch>
        </p:blipFill>
        <p:spPr>
          <a:xfrm>
            <a:off x="323850" y="4509135"/>
            <a:ext cx="7616725" cy="1715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67764" y="5795742"/>
            <a:ext cx="438191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76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380" y="1320743"/>
            <a:ext cx="7275330" cy="535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985"/>
            <a:ext cx="5614035" cy="6610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00245" y="1341120"/>
            <a:ext cx="46736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