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95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5742" y="2323636"/>
            <a:ext cx="336165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341120"/>
            <a:ext cx="39814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45" y="3086100"/>
            <a:ext cx="47910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71"/>
          <a:stretch>
            <a:fillRect/>
          </a:stretch>
        </p:blipFill>
        <p:spPr>
          <a:xfrm>
            <a:off x="215900" y="1080135"/>
            <a:ext cx="531739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7765" y="4681503"/>
            <a:ext cx="3300254" cy="111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419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9263" y="2215894"/>
            <a:ext cx="285777" cy="29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83"/>
          <a:stretch>
            <a:fillRect/>
          </a:stretch>
        </p:blipFill>
        <p:spPr>
          <a:xfrm>
            <a:off x="215900" y="1080135"/>
            <a:ext cx="65397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3876" y="2033324"/>
            <a:ext cx="232283" cy="2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2" t="812" r="9769" b="-812"/>
          <a:stretch>
            <a:fillRect/>
          </a:stretch>
        </p:blipFill>
        <p:spPr>
          <a:xfrm>
            <a:off x="215900" y="1080135"/>
            <a:ext cx="7831455" cy="336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4510" y="1223010"/>
            <a:ext cx="33909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93265" y="4371966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4371966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5135321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5135321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3265" y="5917759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1722" y="5917759"/>
            <a:ext cx="447717" cy="39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6452" y="1680948"/>
            <a:ext cx="447717" cy="38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3960" y="1700026"/>
            <a:ext cx="409614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5977" y="2453597"/>
            <a:ext cx="438191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4434" y="2453597"/>
            <a:ext cx="438191" cy="37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6452" y="3226246"/>
            <a:ext cx="447717" cy="381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4434" y="3226246"/>
            <a:ext cx="438191" cy="37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705"/>
            <a:ext cx="81012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0814" y="3506518"/>
            <a:ext cx="812806" cy="38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0814" y="3962667"/>
            <a:ext cx="803875" cy="3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8470" y="4436705"/>
            <a:ext cx="437665" cy="38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7516" y="4687139"/>
            <a:ext cx="786011" cy="38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7402" y="4839189"/>
            <a:ext cx="428733" cy="34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229090"/>
            <a:ext cx="8640000" cy="2223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542631" y="5477224"/>
            <a:ext cx="2781565" cy="3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285211" y="6250258"/>
            <a:ext cx="6763395" cy="3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