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20" y="3076575"/>
            <a:ext cx="66389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65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21"/>
          <a:stretch>
            <a:fillRect/>
          </a:stretch>
        </p:blipFill>
        <p:spPr>
          <a:xfrm>
            <a:off x="251460" y="908685"/>
            <a:ext cx="745353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65"/>
          <a:stretch>
            <a:fillRect/>
          </a:stretch>
        </p:blipFill>
        <p:spPr>
          <a:xfrm>
            <a:off x="215900" y="1080135"/>
            <a:ext cx="653214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665150" y="3639170"/>
            <a:ext cx="946469" cy="40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9865" y="3997305"/>
            <a:ext cx="201217" cy="23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7698" y="4527046"/>
            <a:ext cx="357720" cy="23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96860" y="4758341"/>
            <a:ext cx="231027" cy="2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96860" y="4810569"/>
            <a:ext cx="626011" cy="4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32223" y="4885181"/>
            <a:ext cx="201217" cy="23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83463" y="5989430"/>
            <a:ext cx="260837" cy="216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47"/>
          <a:stretch>
            <a:fillRect/>
          </a:stretch>
        </p:blipFill>
        <p:spPr>
          <a:xfrm>
            <a:off x="215900" y="1080135"/>
            <a:ext cx="7680225" cy="478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40851" y="1594490"/>
            <a:ext cx="1667034" cy="3782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140585" y="4743450"/>
            <a:ext cx="45720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71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2970" y="3885705"/>
            <a:ext cx="305513" cy="25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2970" y="5660030"/>
            <a:ext cx="305513" cy="25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0596" y="6315569"/>
            <a:ext cx="357886" cy="34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35"/>
            <a:ext cx="8640000" cy="362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460" y="3493635"/>
            <a:ext cx="8640000" cy="3459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356" y="3789093"/>
            <a:ext cx="7192061" cy="2754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404495"/>
            <a:ext cx="7157720" cy="6200775"/>
          </a:xfrm>
          <a:prstGeom prst="rect">
            <a:avLst/>
          </a:prstGeom>
        </p:spPr>
      </p:pic>
      <p:sp useBgFill="1">
        <p:nvSpPr>
          <p:cNvPr id="4" name="Rectangle 2"/>
          <p:cNvSpPr/>
          <p:nvPr/>
        </p:nvSpPr>
        <p:spPr bwMode="white">
          <a:xfrm>
            <a:off x="683895" y="4509135"/>
            <a:ext cx="7192010" cy="217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2022-11-17T01:57:40Z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