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8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9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484161"/>
            <a:ext cx="6306152" cy="1564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8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4257287"/>
            <a:ext cx="4782006" cy="1564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125" y="908685"/>
            <a:ext cx="4857750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3057525"/>
            <a:ext cx="5829300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07"/>
          <a:stretch>
            <a:fillRect/>
          </a:stretch>
        </p:blipFill>
        <p:spPr>
          <a:xfrm>
            <a:off x="251460" y="548640"/>
            <a:ext cx="8336815" cy="2117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126"/>
          <a:stretch>
            <a:fillRect/>
          </a:stretch>
        </p:blipFill>
        <p:spPr>
          <a:xfrm>
            <a:off x="1043305" y="2493010"/>
            <a:ext cx="7073800" cy="4196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1550" y="2708910"/>
            <a:ext cx="1691005" cy="2019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331595" y="4879975"/>
            <a:ext cx="2397125" cy="164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283710" y="2637155"/>
            <a:ext cx="2739390" cy="2019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363845" y="4885690"/>
            <a:ext cx="2677160" cy="1804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40"/>
          <a:stretch>
            <a:fillRect/>
          </a:stretch>
        </p:blipFill>
        <p:spPr>
          <a:xfrm>
            <a:off x="215900" y="1080135"/>
            <a:ext cx="8336815" cy="4875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9495" y="3255337"/>
            <a:ext cx="1638456" cy="2203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59638" y="3264878"/>
            <a:ext cx="1657508" cy="2432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69737" y="3264878"/>
            <a:ext cx="1638456" cy="2432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209"/>
          <a:stretch>
            <a:fillRect/>
          </a:stretch>
        </p:blipFill>
        <p:spPr>
          <a:xfrm>
            <a:off x="215900" y="1080135"/>
            <a:ext cx="7671335" cy="4029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394733"/>
            <a:ext cx="1686085" cy="2438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26143" y="2394733"/>
            <a:ext cx="1657508" cy="2210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36242" y="2394733"/>
            <a:ext cx="1638456" cy="2200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41"/>
          <a:stretch>
            <a:fillRect/>
          </a:stretch>
        </p:blipFill>
        <p:spPr>
          <a:xfrm>
            <a:off x="215900" y="1080135"/>
            <a:ext cx="8472070" cy="3690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60255" y="2195736"/>
            <a:ext cx="257199" cy="286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97874" y="2415069"/>
            <a:ext cx="466769" cy="29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03100" y="2558112"/>
            <a:ext cx="381036" cy="38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60255" y="2643938"/>
            <a:ext cx="257199" cy="29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45151" y="3425908"/>
            <a:ext cx="466769" cy="29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92604" y="4217413"/>
            <a:ext cx="257199" cy="29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69649" y="4226950"/>
            <a:ext cx="257199" cy="286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76"/>
          <a:stretch>
            <a:fillRect/>
          </a:stretch>
        </p:blipFill>
        <p:spPr>
          <a:xfrm>
            <a:off x="899795" y="4509135"/>
            <a:ext cx="7751980" cy="2079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4405429" y="4966931"/>
            <a:ext cx="257199" cy="295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2014426" y="5978196"/>
            <a:ext cx="457243" cy="295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1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60211" y="1937870"/>
            <a:ext cx="257199" cy="305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59461" y="3148421"/>
            <a:ext cx="428665" cy="305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4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13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80300"/>
            <a:ext cx="7754090" cy="2308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2022-11-15T11:28:56Z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