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28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0412" y="5036717"/>
            <a:ext cx="4136967" cy="1812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8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205794"/>
            <a:ext cx="4581962" cy="197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076575"/>
            <a:ext cx="58293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11"/>
          <a:stretch>
            <a:fillRect/>
          </a:stretch>
        </p:blipFill>
        <p:spPr>
          <a:xfrm>
            <a:off x="215900" y="1080135"/>
            <a:ext cx="832919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44732" y="4907368"/>
            <a:ext cx="170431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2869" y="4907368"/>
            <a:ext cx="170431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2069" y="4907368"/>
            <a:ext cx="179900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1801" y="4897894"/>
            <a:ext cx="255647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6300" y="5271770"/>
            <a:ext cx="26543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65370" y="5262880"/>
            <a:ext cx="27432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23330" y="5262880"/>
            <a:ext cx="27432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62240" y="5254625"/>
            <a:ext cx="27432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82605" y="5987368"/>
            <a:ext cx="170431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93564" y="5987368"/>
            <a:ext cx="255647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78453" y="6356842"/>
            <a:ext cx="388205" cy="3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78616" y="6205263"/>
            <a:ext cx="255647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417816" y="6356842"/>
            <a:ext cx="388205" cy="3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44732" y="6442105"/>
            <a:ext cx="274584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493564" y="6442105"/>
            <a:ext cx="265115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35"/>
          <a:stretch>
            <a:fillRect/>
          </a:stretch>
        </p:blipFill>
        <p:spPr>
          <a:xfrm>
            <a:off x="215900" y="1080135"/>
            <a:ext cx="7833260" cy="443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1318562"/>
            <a:ext cx="247673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1667" y="1318562"/>
            <a:ext cx="257199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1318562"/>
            <a:ext cx="428665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1776601"/>
            <a:ext cx="428665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3435" y="1635125"/>
            <a:ext cx="42862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7003" y="2415948"/>
            <a:ext cx="257199" cy="28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5459" y="2406405"/>
            <a:ext cx="257199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17234" y="2406405"/>
            <a:ext cx="438191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26231" y="2864445"/>
            <a:ext cx="257199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83910" y="2773045"/>
            <a:ext cx="34417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25790" y="4601178"/>
            <a:ext cx="257199" cy="29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25575" y="4947285"/>
            <a:ext cx="304800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43"/>
          <a:stretch>
            <a:fillRect/>
          </a:stretch>
        </p:blipFill>
        <p:spPr>
          <a:xfrm>
            <a:off x="215900" y="1080135"/>
            <a:ext cx="8247280" cy="456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420" y="3110773"/>
            <a:ext cx="2943506" cy="1182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4607634"/>
            <a:ext cx="171466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8480" y="4607634"/>
            <a:ext cx="257199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4836454"/>
            <a:ext cx="1400308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4809" y="5065274"/>
            <a:ext cx="428665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2360" y="4971415"/>
            <a:ext cx="428625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47"/>
          <a:stretch>
            <a:fillRect/>
          </a:stretch>
        </p:blipFill>
        <p:spPr>
          <a:xfrm>
            <a:off x="215900" y="1080135"/>
            <a:ext cx="7598945" cy="370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215670"/>
            <a:ext cx="5020154" cy="122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6882" y="3752164"/>
            <a:ext cx="257199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8469" y="3752164"/>
            <a:ext cx="1762293" cy="51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6099" y="4200706"/>
            <a:ext cx="257199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56" y="4200706"/>
            <a:ext cx="257199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303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2648" y="1901149"/>
            <a:ext cx="428665" cy="28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8006" y="1891601"/>
            <a:ext cx="428665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8579" y="1891601"/>
            <a:ext cx="457243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3596" y="2263982"/>
            <a:ext cx="447717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9428" y="2263982"/>
            <a:ext cx="466769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8105" y="2263982"/>
            <a:ext cx="457243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9329" y="2349916"/>
            <a:ext cx="276251" cy="28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98006" y="2349916"/>
            <a:ext cx="428665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93839" y="2349916"/>
            <a:ext cx="247673" cy="286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64070" y="2989649"/>
            <a:ext cx="400088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69428" y="2989649"/>
            <a:ext cx="457243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93839" y="2989649"/>
            <a:ext cx="438191" cy="29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98700" y="3310890"/>
            <a:ext cx="42037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69510" y="3310890"/>
            <a:ext cx="46545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693660" y="3359150"/>
            <a:ext cx="37338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83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895" y="4293235"/>
            <a:ext cx="7402830" cy="233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1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1287"/>
            <a:ext cx="7792194" cy="1568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