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3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2759172"/>
            <a:ext cx="3114972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5360" y="3512891"/>
            <a:ext cx="3591267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4266611"/>
            <a:ext cx="7239691" cy="113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770087"/>
            <a:ext cx="7268269" cy="114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95" y="3052445"/>
            <a:ext cx="66579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5"/>
          <a:stretch>
            <a:fillRect/>
          </a:stretch>
        </p:blipFill>
        <p:spPr>
          <a:xfrm>
            <a:off x="215900" y="1080135"/>
            <a:ext cx="660136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27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364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80"/>
          <a:stretch>
            <a:fillRect/>
          </a:stretch>
        </p:blipFill>
        <p:spPr>
          <a:xfrm>
            <a:off x="215900" y="1080135"/>
            <a:ext cx="71874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29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8403" y="6239431"/>
            <a:ext cx="372614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3637" y="6239431"/>
            <a:ext cx="363526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329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717155"/>
            <a:ext cx="8640000" cy="2981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218067" y="3860494"/>
            <a:ext cx="7020595" cy="30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89401" y="4586745"/>
            <a:ext cx="7916030" cy="113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437163" y="6087027"/>
            <a:ext cx="1876604" cy="38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