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189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92364" y="6321218"/>
            <a:ext cx="396677" cy="33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01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3161" y="1327741"/>
            <a:ext cx="424441" cy="36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9394" y="4804976"/>
            <a:ext cx="574764" cy="53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95" y="3071495"/>
            <a:ext cx="46767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569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2604" y="3453239"/>
            <a:ext cx="1257420" cy="39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839"/>
          <a:stretch>
            <a:fillRect/>
          </a:stretch>
        </p:blipFill>
        <p:spPr>
          <a:xfrm>
            <a:off x="215900" y="1080135"/>
            <a:ext cx="7184925" cy="254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59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07488" y="3750010"/>
            <a:ext cx="352458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3673724"/>
            <a:ext cx="276251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7488" y="4732192"/>
            <a:ext cx="352458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9042" y="4713121"/>
            <a:ext cx="381036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9175" y="4732192"/>
            <a:ext cx="352458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1203" y="4713121"/>
            <a:ext cx="381036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69958" y="4713121"/>
            <a:ext cx="457243" cy="314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79175" y="5714374"/>
            <a:ext cx="352458" cy="286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17278" y="6200698"/>
            <a:ext cx="266725" cy="30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95"/>
          <a:stretch>
            <a:fillRect/>
          </a:stretch>
        </p:blipFill>
        <p:spPr>
          <a:xfrm>
            <a:off x="215900" y="1080135"/>
            <a:ext cx="789422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9616" y="2106976"/>
            <a:ext cx="1160452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2857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6529" y="3873874"/>
            <a:ext cx="257199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5040" y="3873874"/>
            <a:ext cx="276251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7003" y="4646241"/>
            <a:ext cx="276251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4566" y="4655777"/>
            <a:ext cx="247673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6529" y="5428145"/>
            <a:ext cx="257199" cy="28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4566" y="5418609"/>
            <a:ext cx="257199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3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9891" y="3969427"/>
            <a:ext cx="276251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8469" y="4760920"/>
            <a:ext cx="190518" cy="31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2912" y="4760920"/>
            <a:ext cx="257199" cy="31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4169" y="4760920"/>
            <a:ext cx="276251" cy="31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8789" y="5533342"/>
            <a:ext cx="257199" cy="31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9439" y="5533342"/>
            <a:ext cx="276251" cy="31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