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4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0425" y="4038600"/>
            <a:ext cx="4380865" cy="247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1259840" y="3933190"/>
            <a:ext cx="4380865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196975"/>
            <a:ext cx="53911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0" y="3133725"/>
            <a:ext cx="58769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27"/>
          <a:stretch>
            <a:fillRect/>
          </a:stretch>
        </p:blipFill>
        <p:spPr>
          <a:xfrm>
            <a:off x="215900" y="1080135"/>
            <a:ext cx="752528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34377" y="3200298"/>
            <a:ext cx="231487" cy="26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0589" y="3200298"/>
            <a:ext cx="385813" cy="26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3762" y="3844113"/>
            <a:ext cx="231487" cy="26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7306" y="4453591"/>
            <a:ext cx="771626" cy="351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57214" y="5105991"/>
            <a:ext cx="763052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42643" y="5749806"/>
            <a:ext cx="763052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30648" y="6402205"/>
            <a:ext cx="763052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38"/>
          <a:stretch>
            <a:fillRect/>
          </a:stretch>
        </p:blipFill>
        <p:spPr>
          <a:xfrm>
            <a:off x="215900" y="1080135"/>
            <a:ext cx="7824370" cy="5097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0068" y="1299149"/>
            <a:ext cx="847805" cy="390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2824" y="2061407"/>
            <a:ext cx="257199" cy="304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2174" y="2785552"/>
            <a:ext cx="257199" cy="29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420" y="3509697"/>
            <a:ext cx="247673" cy="28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3353" y="3462056"/>
            <a:ext cx="447717" cy="37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8160" y="4186201"/>
            <a:ext cx="438191" cy="37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92912" y="4938930"/>
            <a:ext cx="257199" cy="29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07091" y="5653547"/>
            <a:ext cx="466769" cy="29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38"/>
          <a:stretch>
            <a:fillRect/>
          </a:stretch>
        </p:blipFill>
        <p:spPr>
          <a:xfrm>
            <a:off x="215900" y="1080135"/>
            <a:ext cx="7824370" cy="3634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8127" y="1232649"/>
            <a:ext cx="847805" cy="391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7907" y="2005438"/>
            <a:ext cx="257199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853" y="2720984"/>
            <a:ext cx="257199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7455" y="3455611"/>
            <a:ext cx="457243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5"/>
          <a:stretch>
            <a:fillRect/>
          </a:stretch>
        </p:blipFill>
        <p:spPr>
          <a:xfrm>
            <a:off x="215900" y="1080135"/>
            <a:ext cx="782627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27104" y="2040000"/>
            <a:ext cx="319750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1150" y="4057777"/>
            <a:ext cx="257577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5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4500" y="2141596"/>
            <a:ext cx="276251" cy="29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041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9222" y="4896441"/>
            <a:ext cx="247096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2141" y="4896441"/>
            <a:ext cx="238271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8047" y="5585521"/>
            <a:ext cx="229446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2141" y="5585521"/>
            <a:ext cx="238271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8047" y="6265766"/>
            <a:ext cx="229446" cy="26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2141" y="6265766"/>
            <a:ext cx="238271" cy="26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12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1236" y="4738136"/>
            <a:ext cx="4742862" cy="173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